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2" r:id="rId2"/>
    <p:sldId id="257" r:id="rId3"/>
    <p:sldId id="258" r:id="rId4"/>
    <p:sldId id="259" r:id="rId5"/>
    <p:sldId id="260" r:id="rId6"/>
    <p:sldId id="261" r:id="rId7"/>
    <p:sldId id="273" r:id="rId8"/>
    <p:sldId id="264" r:id="rId9"/>
    <p:sldId id="265" r:id="rId10"/>
    <p:sldId id="266" r:id="rId11"/>
    <p:sldId id="267" r:id="rId12"/>
    <p:sldId id="268" r:id="rId13"/>
    <p:sldId id="269" r:id="rId14"/>
    <p:sldId id="271" r:id="rId15"/>
  </p:sldIdLst>
  <p:sldSz cx="14435138" cy="812006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CCFF"/>
    <a:srgbClr val="3399FF"/>
    <a:srgbClr val="66FFFF"/>
    <a:srgbClr val="66C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15" autoAdjust="0"/>
  </p:normalViewPr>
  <p:slideViewPr>
    <p:cSldViewPr snapToGrid="0">
      <p:cViewPr varScale="1">
        <p:scale>
          <a:sx n="62" d="100"/>
          <a:sy n="62" d="100"/>
        </p:scale>
        <p:origin x="111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N"/>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0D90248-E4D2-4632-A9E7-41CB7EA1AD31}" type="datetimeFigureOut">
              <a:rPr lang="en-IN" smtClean="0"/>
              <a:t>03-11-2025</a:t>
            </a:fld>
            <a:endParaRPr lang="en-IN"/>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IN"/>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IN"/>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CD4C11-35A2-4581-8F25-08E175CA2F01}" type="slidenum">
              <a:rPr lang="en-IN" smtClean="0"/>
              <a:t>‹#›</a:t>
            </a:fld>
            <a:endParaRPr lang="en-IN"/>
          </a:p>
        </p:txBody>
      </p:sp>
    </p:spTree>
    <p:extLst>
      <p:ext uri="{BB962C8B-B14F-4D97-AF65-F5344CB8AC3E}">
        <p14:creationId xmlns:p14="http://schemas.microsoft.com/office/powerpoint/2010/main" val="308622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DCD4C11-35A2-4581-8F25-08E175CA2F01}" type="slidenum">
              <a:rPr lang="en-IN" smtClean="0"/>
              <a:t>6</a:t>
            </a:fld>
            <a:endParaRPr lang="en-IN"/>
          </a:p>
        </p:txBody>
      </p:sp>
    </p:spTree>
    <p:extLst>
      <p:ext uri="{BB962C8B-B14F-4D97-AF65-F5344CB8AC3E}">
        <p14:creationId xmlns:p14="http://schemas.microsoft.com/office/powerpoint/2010/main" val="284455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2635" y="1328910"/>
            <a:ext cx="12269868" cy="2826985"/>
          </a:xfrm>
        </p:spPr>
        <p:txBody>
          <a:bodyPr anchor="b"/>
          <a:lstStyle>
            <a:lvl1pPr algn="ctr">
              <a:defRPr sz="7104"/>
            </a:lvl1pPr>
          </a:lstStyle>
          <a:p>
            <a:r>
              <a:rPr lang="en-US"/>
              <a:t>Click to edit Master title style</a:t>
            </a:r>
            <a:endParaRPr lang="en-US" dirty="0"/>
          </a:p>
        </p:txBody>
      </p:sp>
      <p:sp>
        <p:nvSpPr>
          <p:cNvPr id="3" name="Subtitle 2"/>
          <p:cNvSpPr>
            <a:spLocks noGrp="1"/>
          </p:cNvSpPr>
          <p:nvPr>
            <p:ph type="subTitle" idx="1"/>
          </p:nvPr>
        </p:nvSpPr>
        <p:spPr>
          <a:xfrm>
            <a:off x="1804393" y="4264913"/>
            <a:ext cx="10826354" cy="1960468"/>
          </a:xfrm>
        </p:spPr>
        <p:txBody>
          <a:bodyPr/>
          <a:lstStyle>
            <a:lvl1pPr marL="0" indent="0" algn="ctr">
              <a:buNone/>
              <a:defRPr sz="2842"/>
            </a:lvl1pPr>
            <a:lvl2pPr marL="541325" indent="0" algn="ctr">
              <a:buNone/>
              <a:defRPr sz="2368"/>
            </a:lvl2pPr>
            <a:lvl3pPr marL="1082650" indent="0" algn="ctr">
              <a:buNone/>
              <a:defRPr sz="2131"/>
            </a:lvl3pPr>
            <a:lvl4pPr marL="1623974" indent="0" algn="ctr">
              <a:buNone/>
              <a:defRPr sz="1894"/>
            </a:lvl4pPr>
            <a:lvl5pPr marL="2165299" indent="0" algn="ctr">
              <a:buNone/>
              <a:defRPr sz="1894"/>
            </a:lvl5pPr>
            <a:lvl6pPr marL="2706624" indent="0" algn="ctr">
              <a:buNone/>
              <a:defRPr sz="1894"/>
            </a:lvl6pPr>
            <a:lvl7pPr marL="3247949" indent="0" algn="ctr">
              <a:buNone/>
              <a:defRPr sz="1894"/>
            </a:lvl7pPr>
            <a:lvl8pPr marL="3789274" indent="0" algn="ctr">
              <a:buNone/>
              <a:defRPr sz="1894"/>
            </a:lvl8pPr>
            <a:lvl9pPr marL="4330598" indent="0" algn="ctr">
              <a:buNone/>
              <a:defRPr sz="189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92F750-B633-44E5-86B3-76BDA7F40907}" type="datetime1">
              <a:rPr lang="en-IN" smtClean="0"/>
              <a:t>03-11-2025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393359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3B076E-2020-4AB9-A9D8-004B2685C763}" type="datetime1">
              <a:rPr lang="en-IN" smtClean="0"/>
              <a:t>03-11-2025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259834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30147" y="432318"/>
            <a:ext cx="3112577" cy="688137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92416" y="432318"/>
            <a:ext cx="9157291" cy="68813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CDF4BD-F445-4FC1-A261-B57580B2729D}" type="datetime1">
              <a:rPr lang="en-IN" smtClean="0"/>
              <a:t>03-11-2025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1608845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383DDD-695A-43F1-A4C3-3C481E0F95CA}" type="datetime1">
              <a:rPr lang="en-IN" smtClean="0"/>
              <a:t>03-11-2025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113398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84898" y="2024379"/>
            <a:ext cx="12450307" cy="3377720"/>
          </a:xfrm>
        </p:spPr>
        <p:txBody>
          <a:bodyPr anchor="b"/>
          <a:lstStyle>
            <a:lvl1pPr>
              <a:defRPr sz="7104"/>
            </a:lvl1pPr>
          </a:lstStyle>
          <a:p>
            <a:r>
              <a:rPr lang="en-US"/>
              <a:t>Click to edit Master title style</a:t>
            </a:r>
            <a:endParaRPr lang="en-US" dirty="0"/>
          </a:p>
        </p:txBody>
      </p:sp>
      <p:sp>
        <p:nvSpPr>
          <p:cNvPr id="3" name="Text Placeholder 2"/>
          <p:cNvSpPr>
            <a:spLocks noGrp="1"/>
          </p:cNvSpPr>
          <p:nvPr>
            <p:ph type="body" idx="1"/>
          </p:nvPr>
        </p:nvSpPr>
        <p:spPr>
          <a:xfrm>
            <a:off x="984898" y="5434055"/>
            <a:ext cx="12450307" cy="1776263"/>
          </a:xfrm>
        </p:spPr>
        <p:txBody>
          <a:bodyPr/>
          <a:lstStyle>
            <a:lvl1pPr marL="0" indent="0">
              <a:buNone/>
              <a:defRPr sz="2842">
                <a:solidFill>
                  <a:schemeClr val="tx1">
                    <a:tint val="82000"/>
                  </a:schemeClr>
                </a:solidFill>
              </a:defRPr>
            </a:lvl1pPr>
            <a:lvl2pPr marL="541325" indent="0">
              <a:buNone/>
              <a:defRPr sz="2368">
                <a:solidFill>
                  <a:schemeClr val="tx1">
                    <a:tint val="82000"/>
                  </a:schemeClr>
                </a:solidFill>
              </a:defRPr>
            </a:lvl2pPr>
            <a:lvl3pPr marL="1082650" indent="0">
              <a:buNone/>
              <a:defRPr sz="2131">
                <a:solidFill>
                  <a:schemeClr val="tx1">
                    <a:tint val="82000"/>
                  </a:schemeClr>
                </a:solidFill>
              </a:defRPr>
            </a:lvl3pPr>
            <a:lvl4pPr marL="1623974" indent="0">
              <a:buNone/>
              <a:defRPr sz="1894">
                <a:solidFill>
                  <a:schemeClr val="tx1">
                    <a:tint val="82000"/>
                  </a:schemeClr>
                </a:solidFill>
              </a:defRPr>
            </a:lvl4pPr>
            <a:lvl5pPr marL="2165299" indent="0">
              <a:buNone/>
              <a:defRPr sz="1894">
                <a:solidFill>
                  <a:schemeClr val="tx1">
                    <a:tint val="82000"/>
                  </a:schemeClr>
                </a:solidFill>
              </a:defRPr>
            </a:lvl5pPr>
            <a:lvl6pPr marL="2706624" indent="0">
              <a:buNone/>
              <a:defRPr sz="1894">
                <a:solidFill>
                  <a:schemeClr val="tx1">
                    <a:tint val="82000"/>
                  </a:schemeClr>
                </a:solidFill>
              </a:defRPr>
            </a:lvl6pPr>
            <a:lvl7pPr marL="3247949" indent="0">
              <a:buNone/>
              <a:defRPr sz="1894">
                <a:solidFill>
                  <a:schemeClr val="tx1">
                    <a:tint val="82000"/>
                  </a:schemeClr>
                </a:solidFill>
              </a:defRPr>
            </a:lvl7pPr>
            <a:lvl8pPr marL="3789274" indent="0">
              <a:buNone/>
              <a:defRPr sz="1894">
                <a:solidFill>
                  <a:schemeClr val="tx1">
                    <a:tint val="82000"/>
                  </a:schemeClr>
                </a:solidFill>
              </a:defRPr>
            </a:lvl8pPr>
            <a:lvl9pPr marL="4330598" indent="0">
              <a:buNone/>
              <a:defRPr sz="1894">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CD6E1D-CE31-43A1-B913-62B721F1EA6D}" type="datetime1">
              <a:rPr lang="en-IN" smtClean="0"/>
              <a:t>03-11-2025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4072155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92416" y="2161592"/>
            <a:ext cx="6134934"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307789" y="2161592"/>
            <a:ext cx="6134934" cy="51521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30D8F2-E7DA-4AA9-BAC2-E69EB8035472}" type="datetime1">
              <a:rPr lang="en-IN" smtClean="0"/>
              <a:t>03-11-2025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417781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4295" y="432320"/>
            <a:ext cx="12450307" cy="1569504"/>
          </a:xfrm>
        </p:spPr>
        <p:txBody>
          <a:bodyPr/>
          <a:lstStyle/>
          <a:p>
            <a:r>
              <a:rPr lang="en-US"/>
              <a:t>Click to edit Master title style</a:t>
            </a:r>
            <a:endParaRPr lang="en-US" dirty="0"/>
          </a:p>
        </p:txBody>
      </p:sp>
      <p:sp>
        <p:nvSpPr>
          <p:cNvPr id="3" name="Text Placeholder 2"/>
          <p:cNvSpPr>
            <a:spLocks noGrp="1"/>
          </p:cNvSpPr>
          <p:nvPr>
            <p:ph type="body" idx="1"/>
          </p:nvPr>
        </p:nvSpPr>
        <p:spPr>
          <a:xfrm>
            <a:off x="994297" y="1990545"/>
            <a:ext cx="6106739" cy="975535"/>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4" name="Content Placeholder 3"/>
          <p:cNvSpPr>
            <a:spLocks noGrp="1"/>
          </p:cNvSpPr>
          <p:nvPr>
            <p:ph sz="half" idx="2"/>
          </p:nvPr>
        </p:nvSpPr>
        <p:spPr>
          <a:xfrm>
            <a:off x="994297" y="2966079"/>
            <a:ext cx="6106739"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307790" y="1990545"/>
            <a:ext cx="6136814" cy="975535"/>
          </a:xfrm>
        </p:spPr>
        <p:txBody>
          <a:bodyPr anchor="b"/>
          <a:lstStyle>
            <a:lvl1pPr marL="0" indent="0">
              <a:buNone/>
              <a:defRPr sz="2842" b="1"/>
            </a:lvl1pPr>
            <a:lvl2pPr marL="541325" indent="0">
              <a:buNone/>
              <a:defRPr sz="2368" b="1"/>
            </a:lvl2pPr>
            <a:lvl3pPr marL="1082650" indent="0">
              <a:buNone/>
              <a:defRPr sz="2131" b="1"/>
            </a:lvl3pPr>
            <a:lvl4pPr marL="1623974" indent="0">
              <a:buNone/>
              <a:defRPr sz="1894" b="1"/>
            </a:lvl4pPr>
            <a:lvl5pPr marL="2165299" indent="0">
              <a:buNone/>
              <a:defRPr sz="1894" b="1"/>
            </a:lvl5pPr>
            <a:lvl6pPr marL="2706624" indent="0">
              <a:buNone/>
              <a:defRPr sz="1894" b="1"/>
            </a:lvl6pPr>
            <a:lvl7pPr marL="3247949" indent="0">
              <a:buNone/>
              <a:defRPr sz="1894" b="1"/>
            </a:lvl7pPr>
            <a:lvl8pPr marL="3789274" indent="0">
              <a:buNone/>
              <a:defRPr sz="1894" b="1"/>
            </a:lvl8pPr>
            <a:lvl9pPr marL="4330598" indent="0">
              <a:buNone/>
              <a:defRPr sz="1894" b="1"/>
            </a:lvl9pPr>
          </a:lstStyle>
          <a:p>
            <a:pPr lvl="0"/>
            <a:r>
              <a:rPr lang="en-US"/>
              <a:t>Click to edit Master text styles</a:t>
            </a:r>
          </a:p>
        </p:txBody>
      </p:sp>
      <p:sp>
        <p:nvSpPr>
          <p:cNvPr id="6" name="Content Placeholder 5"/>
          <p:cNvSpPr>
            <a:spLocks noGrp="1"/>
          </p:cNvSpPr>
          <p:nvPr>
            <p:ph sz="quarter" idx="4"/>
          </p:nvPr>
        </p:nvSpPr>
        <p:spPr>
          <a:xfrm>
            <a:off x="7307790" y="2966079"/>
            <a:ext cx="6136814" cy="4362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F4D46A-A164-4DCD-AF3B-7083C5E018BC}" type="datetime1">
              <a:rPr lang="en-IN" smtClean="0"/>
              <a:t>03-11-2025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425751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DBAC48-5B3A-47CC-827E-F34BBA1FE564}" type="datetime1">
              <a:rPr lang="en-IN" smtClean="0"/>
              <a:t>03-11-2025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3506979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E53C2-C0AC-4EA0-93D1-B774F1069464}" type="datetime1">
              <a:rPr lang="en-IN" smtClean="0"/>
              <a:t>03-11-2025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97196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4296" y="541339"/>
            <a:ext cx="4655708" cy="1894681"/>
          </a:xfrm>
        </p:spPr>
        <p:txBody>
          <a:bodyPr anchor="b"/>
          <a:lstStyle>
            <a:lvl1pPr>
              <a:defRPr sz="3789"/>
            </a:lvl1pPr>
          </a:lstStyle>
          <a:p>
            <a:r>
              <a:rPr lang="en-US"/>
              <a:t>Click to edit Master title style</a:t>
            </a:r>
            <a:endParaRPr lang="en-US" dirty="0"/>
          </a:p>
        </p:txBody>
      </p:sp>
      <p:sp>
        <p:nvSpPr>
          <p:cNvPr id="3" name="Content Placeholder 2"/>
          <p:cNvSpPr>
            <a:spLocks noGrp="1"/>
          </p:cNvSpPr>
          <p:nvPr>
            <p:ph idx="1"/>
          </p:nvPr>
        </p:nvSpPr>
        <p:spPr>
          <a:xfrm>
            <a:off x="6136814" y="1169140"/>
            <a:ext cx="7307788" cy="5770508"/>
          </a:xfrm>
        </p:spPr>
        <p:txBody>
          <a:bodyPr/>
          <a:lstStyle>
            <a:lvl1pPr>
              <a:defRPr sz="3789"/>
            </a:lvl1pPr>
            <a:lvl2pPr>
              <a:defRPr sz="3315"/>
            </a:lvl2pPr>
            <a:lvl3pPr>
              <a:defRPr sz="2842"/>
            </a:lvl3pPr>
            <a:lvl4pPr>
              <a:defRPr sz="2368"/>
            </a:lvl4pPr>
            <a:lvl5pPr>
              <a:defRPr sz="2368"/>
            </a:lvl5pPr>
            <a:lvl6pPr>
              <a:defRPr sz="2368"/>
            </a:lvl6pPr>
            <a:lvl7pPr>
              <a:defRPr sz="2368"/>
            </a:lvl7pPr>
            <a:lvl8pPr>
              <a:defRPr sz="2368"/>
            </a:lvl8pPr>
            <a:lvl9pPr>
              <a:defRPr sz="23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94296" y="2436019"/>
            <a:ext cx="4655708" cy="4513026"/>
          </a:xfrm>
        </p:spPr>
        <p:txBody>
          <a:bodyPr/>
          <a:lstStyle>
            <a:lvl1pPr marL="0" indent="0">
              <a:buNone/>
              <a:defRPr sz="1894"/>
            </a:lvl1pPr>
            <a:lvl2pPr marL="541325" indent="0">
              <a:buNone/>
              <a:defRPr sz="1658"/>
            </a:lvl2pPr>
            <a:lvl3pPr marL="1082650" indent="0">
              <a:buNone/>
              <a:defRPr sz="1421"/>
            </a:lvl3pPr>
            <a:lvl4pPr marL="1623974" indent="0">
              <a:buNone/>
              <a:defRPr sz="1184"/>
            </a:lvl4pPr>
            <a:lvl5pPr marL="2165299" indent="0">
              <a:buNone/>
              <a:defRPr sz="1184"/>
            </a:lvl5pPr>
            <a:lvl6pPr marL="2706624" indent="0">
              <a:buNone/>
              <a:defRPr sz="1184"/>
            </a:lvl6pPr>
            <a:lvl7pPr marL="3247949" indent="0">
              <a:buNone/>
              <a:defRPr sz="1184"/>
            </a:lvl7pPr>
            <a:lvl8pPr marL="3789274" indent="0">
              <a:buNone/>
              <a:defRPr sz="1184"/>
            </a:lvl8pPr>
            <a:lvl9pPr marL="4330598" indent="0">
              <a:buNone/>
              <a:defRPr sz="1184"/>
            </a:lvl9pPr>
          </a:lstStyle>
          <a:p>
            <a:pPr lvl="0"/>
            <a:r>
              <a:rPr lang="en-US"/>
              <a:t>Click to edit Master text styles</a:t>
            </a:r>
          </a:p>
        </p:txBody>
      </p:sp>
      <p:sp>
        <p:nvSpPr>
          <p:cNvPr id="5" name="Date Placeholder 4"/>
          <p:cNvSpPr>
            <a:spLocks noGrp="1"/>
          </p:cNvSpPr>
          <p:nvPr>
            <p:ph type="dt" sz="half" idx="10"/>
          </p:nvPr>
        </p:nvSpPr>
        <p:spPr/>
        <p:txBody>
          <a:bodyPr/>
          <a:lstStyle/>
          <a:p>
            <a:fld id="{B853E394-1195-4394-A3DB-DACB845C75F7}" type="datetime1">
              <a:rPr lang="en-IN" smtClean="0"/>
              <a:t>03-11-2025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3895708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4296" y="541339"/>
            <a:ext cx="4655708" cy="1894681"/>
          </a:xfrm>
        </p:spPr>
        <p:txBody>
          <a:bodyPr anchor="b"/>
          <a:lstStyle>
            <a:lvl1pPr>
              <a:defRPr sz="3789"/>
            </a:lvl1pPr>
          </a:lstStyle>
          <a:p>
            <a:r>
              <a:rPr lang="en-US"/>
              <a:t>Click to edit Master title style</a:t>
            </a:r>
            <a:endParaRPr lang="en-US" dirty="0"/>
          </a:p>
        </p:txBody>
      </p:sp>
      <p:sp>
        <p:nvSpPr>
          <p:cNvPr id="3" name="Picture Placeholder 2"/>
          <p:cNvSpPr>
            <a:spLocks noGrp="1" noChangeAspect="1"/>
          </p:cNvSpPr>
          <p:nvPr>
            <p:ph type="pic" idx="1"/>
          </p:nvPr>
        </p:nvSpPr>
        <p:spPr>
          <a:xfrm>
            <a:off x="6136814" y="1169140"/>
            <a:ext cx="7307788" cy="5770508"/>
          </a:xfrm>
        </p:spPr>
        <p:txBody>
          <a:bodyPr anchor="t"/>
          <a:lstStyle>
            <a:lvl1pPr marL="0" indent="0">
              <a:buNone/>
              <a:defRPr sz="3789"/>
            </a:lvl1pPr>
            <a:lvl2pPr marL="541325" indent="0">
              <a:buNone/>
              <a:defRPr sz="3315"/>
            </a:lvl2pPr>
            <a:lvl3pPr marL="1082650" indent="0">
              <a:buNone/>
              <a:defRPr sz="2842"/>
            </a:lvl3pPr>
            <a:lvl4pPr marL="1623974" indent="0">
              <a:buNone/>
              <a:defRPr sz="2368"/>
            </a:lvl4pPr>
            <a:lvl5pPr marL="2165299" indent="0">
              <a:buNone/>
              <a:defRPr sz="2368"/>
            </a:lvl5pPr>
            <a:lvl6pPr marL="2706624" indent="0">
              <a:buNone/>
              <a:defRPr sz="2368"/>
            </a:lvl6pPr>
            <a:lvl7pPr marL="3247949" indent="0">
              <a:buNone/>
              <a:defRPr sz="2368"/>
            </a:lvl7pPr>
            <a:lvl8pPr marL="3789274" indent="0">
              <a:buNone/>
              <a:defRPr sz="2368"/>
            </a:lvl8pPr>
            <a:lvl9pPr marL="4330598" indent="0">
              <a:buNone/>
              <a:defRPr sz="2368"/>
            </a:lvl9pPr>
          </a:lstStyle>
          <a:p>
            <a:r>
              <a:rPr lang="en-US"/>
              <a:t>Click icon to add picture</a:t>
            </a:r>
            <a:endParaRPr lang="en-US" dirty="0"/>
          </a:p>
        </p:txBody>
      </p:sp>
      <p:sp>
        <p:nvSpPr>
          <p:cNvPr id="4" name="Text Placeholder 3"/>
          <p:cNvSpPr>
            <a:spLocks noGrp="1"/>
          </p:cNvSpPr>
          <p:nvPr>
            <p:ph type="body" sz="half" idx="2"/>
          </p:nvPr>
        </p:nvSpPr>
        <p:spPr>
          <a:xfrm>
            <a:off x="994296" y="2436019"/>
            <a:ext cx="4655708" cy="4513026"/>
          </a:xfrm>
        </p:spPr>
        <p:txBody>
          <a:bodyPr/>
          <a:lstStyle>
            <a:lvl1pPr marL="0" indent="0">
              <a:buNone/>
              <a:defRPr sz="1894"/>
            </a:lvl1pPr>
            <a:lvl2pPr marL="541325" indent="0">
              <a:buNone/>
              <a:defRPr sz="1658"/>
            </a:lvl2pPr>
            <a:lvl3pPr marL="1082650" indent="0">
              <a:buNone/>
              <a:defRPr sz="1421"/>
            </a:lvl3pPr>
            <a:lvl4pPr marL="1623974" indent="0">
              <a:buNone/>
              <a:defRPr sz="1184"/>
            </a:lvl4pPr>
            <a:lvl5pPr marL="2165299" indent="0">
              <a:buNone/>
              <a:defRPr sz="1184"/>
            </a:lvl5pPr>
            <a:lvl6pPr marL="2706624" indent="0">
              <a:buNone/>
              <a:defRPr sz="1184"/>
            </a:lvl6pPr>
            <a:lvl7pPr marL="3247949" indent="0">
              <a:buNone/>
              <a:defRPr sz="1184"/>
            </a:lvl7pPr>
            <a:lvl8pPr marL="3789274" indent="0">
              <a:buNone/>
              <a:defRPr sz="1184"/>
            </a:lvl8pPr>
            <a:lvl9pPr marL="4330598" indent="0">
              <a:buNone/>
              <a:defRPr sz="1184"/>
            </a:lvl9pPr>
          </a:lstStyle>
          <a:p>
            <a:pPr lvl="0"/>
            <a:r>
              <a:rPr lang="en-US"/>
              <a:t>Click to edit Master text styles</a:t>
            </a:r>
          </a:p>
        </p:txBody>
      </p:sp>
      <p:sp>
        <p:nvSpPr>
          <p:cNvPr id="5" name="Date Placeholder 4"/>
          <p:cNvSpPr>
            <a:spLocks noGrp="1"/>
          </p:cNvSpPr>
          <p:nvPr>
            <p:ph type="dt" sz="half" idx="10"/>
          </p:nvPr>
        </p:nvSpPr>
        <p:spPr/>
        <p:txBody>
          <a:bodyPr/>
          <a:lstStyle/>
          <a:p>
            <a:fld id="{BC1903AA-E8FC-4575-BA5E-2732A0CD7757}" type="datetime1">
              <a:rPr lang="en-IN" smtClean="0"/>
              <a:t>03-11-2025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8B0EA3-89AB-4220-B320-D83AA7BD6D01}" type="slidenum">
              <a:rPr lang="en-IN" smtClean="0"/>
              <a:t>‹#›</a:t>
            </a:fld>
            <a:endParaRPr lang="en-IN"/>
          </a:p>
        </p:txBody>
      </p:sp>
    </p:spTree>
    <p:extLst>
      <p:ext uri="{BB962C8B-B14F-4D97-AF65-F5344CB8AC3E}">
        <p14:creationId xmlns:p14="http://schemas.microsoft.com/office/powerpoint/2010/main" val="2354557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2416" y="432320"/>
            <a:ext cx="12450307" cy="156950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92416" y="2161592"/>
            <a:ext cx="12450307" cy="51521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2417" y="7526097"/>
            <a:ext cx="3247906" cy="432318"/>
          </a:xfrm>
          <a:prstGeom prst="rect">
            <a:avLst/>
          </a:prstGeom>
        </p:spPr>
        <p:txBody>
          <a:bodyPr vert="horz" lIns="91440" tIns="45720" rIns="91440" bIns="45720" rtlCol="0" anchor="ctr"/>
          <a:lstStyle>
            <a:lvl1pPr algn="l">
              <a:defRPr sz="1421">
                <a:solidFill>
                  <a:schemeClr val="tx1">
                    <a:tint val="82000"/>
                  </a:schemeClr>
                </a:solidFill>
              </a:defRPr>
            </a:lvl1pPr>
          </a:lstStyle>
          <a:p>
            <a:fld id="{0D240E05-17F6-4888-8507-21E16ABB9910}" type="datetime1">
              <a:rPr lang="en-IN" smtClean="0"/>
              <a:t>03-11-2025</a:t>
            </a:fld>
            <a:endParaRPr lang="en-IN"/>
          </a:p>
        </p:txBody>
      </p:sp>
      <p:sp>
        <p:nvSpPr>
          <p:cNvPr id="5" name="Footer Placeholder 4"/>
          <p:cNvSpPr>
            <a:spLocks noGrp="1"/>
          </p:cNvSpPr>
          <p:nvPr>
            <p:ph type="ftr" sz="quarter" idx="3"/>
          </p:nvPr>
        </p:nvSpPr>
        <p:spPr>
          <a:xfrm>
            <a:off x="4781640" y="7526097"/>
            <a:ext cx="4871859" cy="432318"/>
          </a:xfrm>
          <a:prstGeom prst="rect">
            <a:avLst/>
          </a:prstGeom>
        </p:spPr>
        <p:txBody>
          <a:bodyPr vert="horz" lIns="91440" tIns="45720" rIns="91440" bIns="45720" rtlCol="0" anchor="ctr"/>
          <a:lstStyle>
            <a:lvl1pPr algn="ctr">
              <a:defRPr sz="1421">
                <a:solidFill>
                  <a:schemeClr val="tx1">
                    <a:tint val="82000"/>
                  </a:schemeClr>
                </a:solidFill>
              </a:defRPr>
            </a:lvl1pPr>
          </a:lstStyle>
          <a:p>
            <a:endParaRPr lang="en-IN"/>
          </a:p>
        </p:txBody>
      </p:sp>
      <p:sp>
        <p:nvSpPr>
          <p:cNvPr id="6" name="Slide Number Placeholder 5"/>
          <p:cNvSpPr>
            <a:spLocks noGrp="1"/>
          </p:cNvSpPr>
          <p:nvPr>
            <p:ph type="sldNum" sz="quarter" idx="4"/>
          </p:nvPr>
        </p:nvSpPr>
        <p:spPr>
          <a:xfrm>
            <a:off x="10194817" y="7526097"/>
            <a:ext cx="3247906" cy="432318"/>
          </a:xfrm>
          <a:prstGeom prst="rect">
            <a:avLst/>
          </a:prstGeom>
        </p:spPr>
        <p:txBody>
          <a:bodyPr vert="horz" lIns="91440" tIns="45720" rIns="91440" bIns="45720" rtlCol="0" anchor="ctr"/>
          <a:lstStyle>
            <a:lvl1pPr algn="r">
              <a:defRPr sz="1421">
                <a:solidFill>
                  <a:schemeClr val="tx1">
                    <a:tint val="82000"/>
                  </a:schemeClr>
                </a:solidFill>
              </a:defRPr>
            </a:lvl1pPr>
          </a:lstStyle>
          <a:p>
            <a:fld id="{318B0EA3-89AB-4220-B320-D83AA7BD6D01}" type="slidenum">
              <a:rPr lang="en-IN" smtClean="0"/>
              <a:t>‹#›</a:t>
            </a:fld>
            <a:endParaRPr lang="en-IN"/>
          </a:p>
        </p:txBody>
      </p:sp>
    </p:spTree>
    <p:extLst>
      <p:ext uri="{BB962C8B-B14F-4D97-AF65-F5344CB8AC3E}">
        <p14:creationId xmlns:p14="http://schemas.microsoft.com/office/powerpoint/2010/main" val="361954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82650" rtl="0" eaLnBrk="1" latinLnBrk="0" hangingPunct="1">
        <a:lnSpc>
          <a:spcPct val="90000"/>
        </a:lnSpc>
        <a:spcBef>
          <a:spcPct val="0"/>
        </a:spcBef>
        <a:buNone/>
        <a:defRPr sz="5210" kern="1200">
          <a:solidFill>
            <a:schemeClr val="tx1"/>
          </a:solidFill>
          <a:latin typeface="+mj-lt"/>
          <a:ea typeface="+mj-ea"/>
          <a:cs typeface="+mj-cs"/>
        </a:defRPr>
      </a:lvl1pPr>
    </p:titleStyle>
    <p:bodyStyle>
      <a:lvl1pPr marL="270662" indent="-270662" algn="l" defTabSz="1082650" rtl="0" eaLnBrk="1" latinLnBrk="0" hangingPunct="1">
        <a:lnSpc>
          <a:spcPct val="90000"/>
        </a:lnSpc>
        <a:spcBef>
          <a:spcPts val="1184"/>
        </a:spcBef>
        <a:buFont typeface="Arial" panose="020B0604020202020204" pitchFamily="34" charset="0"/>
        <a:buChar char="•"/>
        <a:defRPr sz="3315" kern="1200">
          <a:solidFill>
            <a:schemeClr val="tx1"/>
          </a:solidFill>
          <a:latin typeface="+mn-lt"/>
          <a:ea typeface="+mn-ea"/>
          <a:cs typeface="+mn-cs"/>
        </a:defRPr>
      </a:lvl1pPr>
      <a:lvl2pPr marL="811987" indent="-270662" algn="l" defTabSz="1082650" rtl="0" eaLnBrk="1" latinLnBrk="0" hangingPunct="1">
        <a:lnSpc>
          <a:spcPct val="90000"/>
        </a:lnSpc>
        <a:spcBef>
          <a:spcPts val="592"/>
        </a:spcBef>
        <a:buFont typeface="Arial" panose="020B0604020202020204" pitchFamily="34" charset="0"/>
        <a:buChar char="•"/>
        <a:defRPr sz="2842" kern="1200">
          <a:solidFill>
            <a:schemeClr val="tx1"/>
          </a:solidFill>
          <a:latin typeface="+mn-lt"/>
          <a:ea typeface="+mn-ea"/>
          <a:cs typeface="+mn-cs"/>
        </a:defRPr>
      </a:lvl2pPr>
      <a:lvl3pPr marL="1353312" indent="-270662" algn="l" defTabSz="1082650" rtl="0" eaLnBrk="1" latinLnBrk="0" hangingPunct="1">
        <a:lnSpc>
          <a:spcPct val="90000"/>
        </a:lnSpc>
        <a:spcBef>
          <a:spcPts val="592"/>
        </a:spcBef>
        <a:buFont typeface="Arial" panose="020B0604020202020204" pitchFamily="34" charset="0"/>
        <a:buChar char="•"/>
        <a:defRPr sz="2368" kern="1200">
          <a:solidFill>
            <a:schemeClr val="tx1"/>
          </a:solidFill>
          <a:latin typeface="+mn-lt"/>
          <a:ea typeface="+mn-ea"/>
          <a:cs typeface="+mn-cs"/>
        </a:defRPr>
      </a:lvl3pPr>
      <a:lvl4pPr marL="1894637"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4pPr>
      <a:lvl5pPr marL="2435962"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5pPr>
      <a:lvl6pPr marL="297728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6pPr>
      <a:lvl7pPr marL="351861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7pPr>
      <a:lvl8pPr marL="405993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8pPr>
      <a:lvl9pPr marL="460126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9pPr>
    </p:bodyStyle>
    <p:otherStyle>
      <a:defPPr>
        <a:defRPr lang="en-US"/>
      </a:defPPr>
      <a:lvl1pPr marL="0" algn="l" defTabSz="1082650" rtl="0" eaLnBrk="1" latinLnBrk="0" hangingPunct="1">
        <a:defRPr sz="2131" kern="1200">
          <a:solidFill>
            <a:schemeClr val="tx1"/>
          </a:solidFill>
          <a:latin typeface="+mn-lt"/>
          <a:ea typeface="+mn-ea"/>
          <a:cs typeface="+mn-cs"/>
        </a:defRPr>
      </a:lvl1pPr>
      <a:lvl2pPr marL="541325" algn="l" defTabSz="1082650" rtl="0" eaLnBrk="1" latinLnBrk="0" hangingPunct="1">
        <a:defRPr sz="2131" kern="1200">
          <a:solidFill>
            <a:schemeClr val="tx1"/>
          </a:solidFill>
          <a:latin typeface="+mn-lt"/>
          <a:ea typeface="+mn-ea"/>
          <a:cs typeface="+mn-cs"/>
        </a:defRPr>
      </a:lvl2pPr>
      <a:lvl3pPr marL="1082650" algn="l" defTabSz="1082650" rtl="0" eaLnBrk="1" latinLnBrk="0" hangingPunct="1">
        <a:defRPr sz="2131" kern="1200">
          <a:solidFill>
            <a:schemeClr val="tx1"/>
          </a:solidFill>
          <a:latin typeface="+mn-lt"/>
          <a:ea typeface="+mn-ea"/>
          <a:cs typeface="+mn-cs"/>
        </a:defRPr>
      </a:lvl3pPr>
      <a:lvl4pPr marL="1623974" algn="l" defTabSz="1082650" rtl="0" eaLnBrk="1" latinLnBrk="0" hangingPunct="1">
        <a:defRPr sz="2131" kern="1200">
          <a:solidFill>
            <a:schemeClr val="tx1"/>
          </a:solidFill>
          <a:latin typeface="+mn-lt"/>
          <a:ea typeface="+mn-ea"/>
          <a:cs typeface="+mn-cs"/>
        </a:defRPr>
      </a:lvl4pPr>
      <a:lvl5pPr marL="2165299" algn="l" defTabSz="1082650" rtl="0" eaLnBrk="1" latinLnBrk="0" hangingPunct="1">
        <a:defRPr sz="2131" kern="1200">
          <a:solidFill>
            <a:schemeClr val="tx1"/>
          </a:solidFill>
          <a:latin typeface="+mn-lt"/>
          <a:ea typeface="+mn-ea"/>
          <a:cs typeface="+mn-cs"/>
        </a:defRPr>
      </a:lvl5pPr>
      <a:lvl6pPr marL="2706624" algn="l" defTabSz="1082650" rtl="0" eaLnBrk="1" latinLnBrk="0" hangingPunct="1">
        <a:defRPr sz="2131" kern="1200">
          <a:solidFill>
            <a:schemeClr val="tx1"/>
          </a:solidFill>
          <a:latin typeface="+mn-lt"/>
          <a:ea typeface="+mn-ea"/>
          <a:cs typeface="+mn-cs"/>
        </a:defRPr>
      </a:lvl6pPr>
      <a:lvl7pPr marL="3247949" algn="l" defTabSz="1082650" rtl="0" eaLnBrk="1" latinLnBrk="0" hangingPunct="1">
        <a:defRPr sz="2131" kern="1200">
          <a:solidFill>
            <a:schemeClr val="tx1"/>
          </a:solidFill>
          <a:latin typeface="+mn-lt"/>
          <a:ea typeface="+mn-ea"/>
          <a:cs typeface="+mn-cs"/>
        </a:defRPr>
      </a:lvl7pPr>
      <a:lvl8pPr marL="3789274" algn="l" defTabSz="1082650" rtl="0" eaLnBrk="1" latinLnBrk="0" hangingPunct="1">
        <a:defRPr sz="2131" kern="1200">
          <a:solidFill>
            <a:schemeClr val="tx1"/>
          </a:solidFill>
          <a:latin typeface="+mn-lt"/>
          <a:ea typeface="+mn-ea"/>
          <a:cs typeface="+mn-cs"/>
        </a:defRPr>
      </a:lvl8pPr>
      <a:lvl9pPr marL="4330598" algn="l" defTabSz="1082650" rtl="0" eaLnBrk="1" latinLnBrk="0" hangingPunct="1">
        <a:defRPr sz="21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5" name="Picture 4" descr="A hands in a circle with flowers&#10;&#10;AI-generated content may be incorrect.">
            <a:extLst>
              <a:ext uri="{FF2B5EF4-FFF2-40B4-BE49-F238E27FC236}">
                <a16:creationId xmlns:a16="http://schemas.microsoft.com/office/drawing/2014/main" id="{411CD33E-F539-A667-F37F-967570C2CAF4}"/>
              </a:ext>
            </a:extLst>
          </p:cNvPr>
          <p:cNvPicPr>
            <a:picLocks noChangeAspect="1"/>
          </p:cNvPicPr>
          <p:nvPr/>
        </p:nvPicPr>
        <p:blipFill>
          <a:blip r:embed="rId3">
            <a:alphaModFix amt="82000"/>
            <a:extLst>
              <a:ext uri="{BEBA8EAE-BF5A-486C-A8C5-ECC9F3942E4B}">
                <a14:imgProps xmlns:a14="http://schemas.microsoft.com/office/drawing/2010/main">
                  <a14:imgLayer r:embed="rId4">
                    <a14:imgEffect>
                      <a14:sharpenSoften amount="-2000"/>
                    </a14:imgEffect>
                    <a14:imgEffect>
                      <a14:colorTemperature colorTemp="6200"/>
                    </a14:imgEffect>
                  </a14:imgLayer>
                </a14:imgProps>
              </a:ext>
              <a:ext uri="{28A0092B-C50C-407E-A947-70E740481C1C}">
                <a14:useLocalDpi xmlns:a14="http://schemas.microsoft.com/office/drawing/2010/main" val="0"/>
              </a:ext>
            </a:extLst>
          </a:blip>
          <a:stretch>
            <a:fillRect/>
          </a:stretch>
        </p:blipFill>
        <p:spPr>
          <a:xfrm>
            <a:off x="6016626" y="5718177"/>
            <a:ext cx="2401887" cy="2401887"/>
          </a:xfrm>
          <a:prstGeom prst="rect">
            <a:avLst/>
          </a:prstGeom>
          <a:effectLst>
            <a:outerShdw blurRad="38100" dist="50800" dir="5400000" algn="ctr" rotWithShape="0">
              <a:srgbClr val="000000">
                <a:alpha val="43137"/>
              </a:srgbClr>
            </a:outerShdw>
            <a:softEdge rad="279400"/>
          </a:effectLst>
        </p:spPr>
      </p:pic>
      <p:pic>
        <p:nvPicPr>
          <p:cNvPr id="6" name="Picture 5">
            <a:extLst>
              <a:ext uri="{FF2B5EF4-FFF2-40B4-BE49-F238E27FC236}">
                <a16:creationId xmlns:a16="http://schemas.microsoft.com/office/drawing/2014/main" id="{2F3E9C6E-C945-70CC-4A60-76737F11F9C1}"/>
              </a:ext>
            </a:extLst>
          </p:cNvPr>
          <p:cNvPicPr>
            <a:picLocks noChangeAspect="1"/>
          </p:cNvPicPr>
          <p:nvPr/>
        </p:nvPicPr>
        <p:blipFill rotWithShape="1">
          <a:blip r:embed="rId5">
            <a:extLst>
              <a:ext uri="{28A0092B-C50C-407E-A947-70E740481C1C}">
                <a14:useLocalDpi xmlns:a14="http://schemas.microsoft.com/office/drawing/2010/main" val="0"/>
              </a:ext>
            </a:extLst>
          </a:blip>
          <a:srcRect t="16022" b="17742"/>
          <a:stretch/>
        </p:blipFill>
        <p:spPr>
          <a:xfrm>
            <a:off x="0" y="0"/>
            <a:ext cx="1143232" cy="857250"/>
          </a:xfrm>
          <a:prstGeom prst="rect">
            <a:avLst/>
          </a:prstGeom>
          <a:ln>
            <a:noFill/>
          </a:ln>
        </p:spPr>
      </p:pic>
      <p:sp>
        <p:nvSpPr>
          <p:cNvPr id="4" name="Slide Number Placeholder 3">
            <a:extLst>
              <a:ext uri="{FF2B5EF4-FFF2-40B4-BE49-F238E27FC236}">
                <a16:creationId xmlns:a16="http://schemas.microsoft.com/office/drawing/2014/main" id="{AB5DEEBF-9E3C-8ED2-DDCC-9B457E669905}"/>
              </a:ext>
            </a:extLst>
          </p:cNvPr>
          <p:cNvSpPr>
            <a:spLocks noGrp="1"/>
          </p:cNvSpPr>
          <p:nvPr>
            <p:ph type="sldNum" sz="quarter" idx="12"/>
          </p:nvPr>
        </p:nvSpPr>
        <p:spPr/>
        <p:txBody>
          <a:bodyPr/>
          <a:lstStyle/>
          <a:p>
            <a:fld id="{318B0EA3-89AB-4220-B320-D83AA7BD6D01}" type="slidenum">
              <a:rPr lang="en-IN" smtClean="0">
                <a:solidFill>
                  <a:schemeClr val="tx1"/>
                </a:solidFill>
              </a:rPr>
              <a:t>1</a:t>
            </a:fld>
            <a:endParaRPr lang="en-IN" dirty="0">
              <a:solidFill>
                <a:schemeClr val="tx1"/>
              </a:solidFill>
            </a:endParaRPr>
          </a:p>
        </p:txBody>
      </p:sp>
    </p:spTree>
    <p:extLst>
      <p:ext uri="{BB962C8B-B14F-4D97-AF65-F5344CB8AC3E}">
        <p14:creationId xmlns:p14="http://schemas.microsoft.com/office/powerpoint/2010/main" val="1781798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DEB7F6-FE57-6D29-3AE9-C8A0A5B37BD8}"/>
              </a:ext>
            </a:extLst>
          </p:cNvPr>
          <p:cNvSpPr txBox="1"/>
          <p:nvPr/>
        </p:nvSpPr>
        <p:spPr>
          <a:xfrm>
            <a:off x="1990174" y="923926"/>
            <a:ext cx="10383128" cy="646331"/>
          </a:xfrm>
          <a:prstGeom prst="rect">
            <a:avLst/>
          </a:prstGeom>
          <a:noFill/>
        </p:spPr>
        <p:txBody>
          <a:bodyPr wrap="square" rtlCol="0">
            <a:spAutoFit/>
          </a:bodyPr>
          <a:lstStyle/>
          <a:p>
            <a:pPr algn="ctr"/>
            <a:r>
              <a:rPr lang="hi-IN"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rPr>
              <a:t>मुख्य सतर्कता अधिकारी महोदय का संबोधन</a:t>
            </a:r>
            <a:endParaRPr lang="en-US"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8" name="Oval 7">
            <a:extLst>
              <a:ext uri="{FF2B5EF4-FFF2-40B4-BE49-F238E27FC236}">
                <a16:creationId xmlns:a16="http://schemas.microsoft.com/office/drawing/2014/main" id="{469565FD-B9D7-9685-8295-E00BF43A509C}"/>
              </a:ext>
            </a:extLst>
          </p:cNvPr>
          <p:cNvSpPr/>
          <p:nvPr/>
        </p:nvSpPr>
        <p:spPr>
          <a:xfrm>
            <a:off x="5491559" y="2169438"/>
            <a:ext cx="3452020" cy="3259813"/>
          </a:xfrm>
          <a:prstGeom prst="ellipse">
            <a:avLst/>
          </a:prstGeom>
          <a:blipFill dpi="0" rotWithShape="1">
            <a:blip r:embed="rId3"/>
            <a:srcRect/>
            <a:stretch>
              <a:fillRect l="-5000" t="1000" r="-5000" b="-4000"/>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F6B25DE3-4C31-9C08-CB48-8657AD812C88}"/>
              </a:ext>
            </a:extLst>
          </p:cNvPr>
          <p:cNvSpPr txBox="1"/>
          <p:nvPr/>
        </p:nvSpPr>
        <p:spPr>
          <a:xfrm>
            <a:off x="4390232" y="6284268"/>
            <a:ext cx="6115050" cy="646331"/>
          </a:xfrm>
          <a:prstGeom prst="rect">
            <a:avLst/>
          </a:prstGeom>
          <a:noFill/>
        </p:spPr>
        <p:txBody>
          <a:bodyPr wrap="square" rtlCol="0">
            <a:spAutoFit/>
          </a:bodyPr>
          <a:lstStyle/>
          <a:p>
            <a:r>
              <a:rPr lang="hi-IN" sz="36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श्री रविंद्र प्रताप सिंह, भा.प्र.से.</a:t>
            </a:r>
            <a:endParaRPr lang="en-IN" sz="36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11" name="Picture 10">
            <a:extLst>
              <a:ext uri="{FF2B5EF4-FFF2-40B4-BE49-F238E27FC236}">
                <a16:creationId xmlns:a16="http://schemas.microsoft.com/office/drawing/2014/main" id="{26BADB9E-4800-C3FB-598E-516ADCE5D8A7}"/>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0" y="0"/>
            <a:ext cx="1143232" cy="857250"/>
          </a:xfrm>
          <a:prstGeom prst="rect">
            <a:avLst/>
          </a:prstGeom>
          <a:ln>
            <a:noFill/>
          </a:ln>
        </p:spPr>
      </p:pic>
      <p:sp>
        <p:nvSpPr>
          <p:cNvPr id="5" name="Slide Number Placeholder 4">
            <a:extLst>
              <a:ext uri="{FF2B5EF4-FFF2-40B4-BE49-F238E27FC236}">
                <a16:creationId xmlns:a16="http://schemas.microsoft.com/office/drawing/2014/main" id="{6480AA9E-BB74-E36A-536B-979737888E03}"/>
              </a:ext>
            </a:extLst>
          </p:cNvPr>
          <p:cNvSpPr>
            <a:spLocks noGrp="1"/>
          </p:cNvSpPr>
          <p:nvPr>
            <p:ph type="sldNum" sz="quarter" idx="12"/>
          </p:nvPr>
        </p:nvSpPr>
        <p:spPr>
          <a:xfrm>
            <a:off x="9937284" y="7569456"/>
            <a:ext cx="2436019" cy="432318"/>
          </a:xfrm>
        </p:spPr>
        <p:txBody>
          <a:bodyPr/>
          <a:lstStyle/>
          <a:p>
            <a:fld id="{318B0EA3-89AB-4220-B320-D83AA7BD6D01}" type="slidenum">
              <a:rPr lang="en-IN" smtClean="0">
                <a:solidFill>
                  <a:schemeClr val="tx1"/>
                </a:solidFill>
              </a:rPr>
              <a:t>10</a:t>
            </a:fld>
            <a:endParaRPr lang="en-IN" dirty="0">
              <a:solidFill>
                <a:schemeClr val="tx1"/>
              </a:solidFill>
            </a:endParaRPr>
          </a:p>
        </p:txBody>
      </p:sp>
    </p:spTree>
    <p:extLst>
      <p:ext uri="{BB962C8B-B14F-4D97-AF65-F5344CB8AC3E}">
        <p14:creationId xmlns:p14="http://schemas.microsoft.com/office/powerpoint/2010/main" val="3078953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C6A5FC-422E-BEF9-36D8-D63F0EE03CE2}"/>
              </a:ext>
            </a:extLst>
          </p:cNvPr>
          <p:cNvSpPr txBox="1"/>
          <p:nvPr/>
        </p:nvSpPr>
        <p:spPr>
          <a:xfrm>
            <a:off x="1990175" y="925201"/>
            <a:ext cx="10427373" cy="646331"/>
          </a:xfrm>
          <a:prstGeom prst="rect">
            <a:avLst/>
          </a:prstGeom>
          <a:noFill/>
        </p:spPr>
        <p:txBody>
          <a:bodyPr wrap="square" rtlCol="0">
            <a:spAutoFit/>
          </a:bodyPr>
          <a:lstStyle/>
          <a:p>
            <a:pPr algn="ctr"/>
            <a:r>
              <a:rPr lang="hi-IN"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rPr>
              <a:t>निदेशक (वित्त) महोदय का संबोधन</a:t>
            </a:r>
            <a:endParaRPr lang="en-US"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Oval 4">
            <a:extLst>
              <a:ext uri="{FF2B5EF4-FFF2-40B4-BE49-F238E27FC236}">
                <a16:creationId xmlns:a16="http://schemas.microsoft.com/office/drawing/2014/main" id="{5F24D312-6DCD-A6FD-44D6-97ED66674386}"/>
              </a:ext>
            </a:extLst>
          </p:cNvPr>
          <p:cNvSpPr/>
          <p:nvPr/>
        </p:nvSpPr>
        <p:spPr>
          <a:xfrm>
            <a:off x="5490594" y="2170800"/>
            <a:ext cx="3452400" cy="3261600"/>
          </a:xfrm>
          <a:prstGeom prst="ellipse">
            <a:avLst/>
          </a:prstGeom>
          <a:blipFill dpi="0" rotWithShape="1">
            <a:blip r:embed="rId3"/>
            <a:srcRect/>
            <a:stretch>
              <a:fillRect l="-5000" t="1000" r="-5000" b="-4000"/>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E4D07829-8AD7-9336-B014-D9F098242D15}"/>
              </a:ext>
            </a:extLst>
          </p:cNvPr>
          <p:cNvSpPr txBox="1"/>
          <p:nvPr/>
        </p:nvSpPr>
        <p:spPr>
          <a:xfrm>
            <a:off x="5547521" y="6039325"/>
            <a:ext cx="4741861" cy="707886"/>
          </a:xfrm>
          <a:prstGeom prst="rect">
            <a:avLst/>
          </a:prstGeom>
          <a:noFill/>
        </p:spPr>
        <p:txBody>
          <a:bodyPr wrap="square" rtlCol="0">
            <a:spAutoFit/>
          </a:bodyPr>
          <a:lstStyle/>
          <a:p>
            <a:r>
              <a:rPr lang="hi-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श्री टी.नागराजन </a:t>
            </a:r>
            <a:endParaRPr lang="en-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7" name="Picture 6">
            <a:extLst>
              <a:ext uri="{FF2B5EF4-FFF2-40B4-BE49-F238E27FC236}">
                <a16:creationId xmlns:a16="http://schemas.microsoft.com/office/drawing/2014/main" id="{28AF4369-9B12-897E-F846-71842BC77B97}"/>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3346" y="0"/>
            <a:ext cx="1143232" cy="857250"/>
          </a:xfrm>
          <a:prstGeom prst="rect">
            <a:avLst/>
          </a:prstGeom>
          <a:ln>
            <a:noFill/>
          </a:ln>
        </p:spPr>
      </p:pic>
      <p:sp>
        <p:nvSpPr>
          <p:cNvPr id="8" name="Slide Number Placeholder 7">
            <a:extLst>
              <a:ext uri="{FF2B5EF4-FFF2-40B4-BE49-F238E27FC236}">
                <a16:creationId xmlns:a16="http://schemas.microsoft.com/office/drawing/2014/main" id="{24C50DDE-88F9-E3F5-110E-8518B23D95DE}"/>
              </a:ext>
            </a:extLst>
          </p:cNvPr>
          <p:cNvSpPr>
            <a:spLocks noGrp="1"/>
          </p:cNvSpPr>
          <p:nvPr>
            <p:ph type="sldNum" sz="quarter" idx="12"/>
          </p:nvPr>
        </p:nvSpPr>
        <p:spPr>
          <a:xfrm>
            <a:off x="9981529" y="7408605"/>
            <a:ext cx="2436019" cy="432318"/>
          </a:xfrm>
        </p:spPr>
        <p:txBody>
          <a:bodyPr/>
          <a:lstStyle/>
          <a:p>
            <a:fld id="{318B0EA3-89AB-4220-B320-D83AA7BD6D01}" type="slidenum">
              <a:rPr lang="en-IN" smtClean="0">
                <a:solidFill>
                  <a:schemeClr val="tx1"/>
                </a:solidFill>
              </a:rPr>
              <a:t>11</a:t>
            </a:fld>
            <a:endParaRPr lang="en-IN" dirty="0">
              <a:solidFill>
                <a:schemeClr val="tx1"/>
              </a:solidFill>
            </a:endParaRPr>
          </a:p>
        </p:txBody>
      </p:sp>
    </p:spTree>
    <p:extLst>
      <p:ext uri="{BB962C8B-B14F-4D97-AF65-F5344CB8AC3E}">
        <p14:creationId xmlns:p14="http://schemas.microsoft.com/office/powerpoint/2010/main" val="3439979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AE3B79-F517-D1FB-9F3B-E9ABA3AED496}"/>
              </a:ext>
            </a:extLst>
          </p:cNvPr>
          <p:cNvSpPr txBox="1"/>
          <p:nvPr/>
        </p:nvSpPr>
        <p:spPr>
          <a:xfrm>
            <a:off x="2005672" y="925201"/>
            <a:ext cx="10417706" cy="646331"/>
          </a:xfrm>
          <a:prstGeom prst="rect">
            <a:avLst/>
          </a:prstGeom>
          <a:noFill/>
        </p:spPr>
        <p:txBody>
          <a:bodyPr wrap="square">
            <a:spAutoFit/>
          </a:bodyPr>
          <a:lstStyle/>
          <a:p>
            <a:pPr algn="ctr"/>
            <a:r>
              <a:rPr lang="hi-IN"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rPr>
              <a:t>निदेशक (मा.सं.) महोदय का संबोधन</a:t>
            </a:r>
            <a:endParaRPr lang="en-US"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Oval 5">
            <a:extLst>
              <a:ext uri="{FF2B5EF4-FFF2-40B4-BE49-F238E27FC236}">
                <a16:creationId xmlns:a16="http://schemas.microsoft.com/office/drawing/2014/main" id="{622D675F-DD1B-CC46-B26B-3F1A1320ACDA}"/>
              </a:ext>
            </a:extLst>
          </p:cNvPr>
          <p:cNvSpPr/>
          <p:nvPr/>
        </p:nvSpPr>
        <p:spPr>
          <a:xfrm>
            <a:off x="5490594" y="2170800"/>
            <a:ext cx="3452400" cy="3261600"/>
          </a:xfrm>
          <a:prstGeom prst="ellipse">
            <a:avLst/>
          </a:prstGeom>
          <a:blipFill>
            <a:blip r:embed="rId3"/>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610BF3A-9FAC-7E3B-629A-606220C4CBB8}"/>
              </a:ext>
            </a:extLst>
          </p:cNvPr>
          <p:cNvSpPr txBox="1"/>
          <p:nvPr/>
        </p:nvSpPr>
        <p:spPr>
          <a:xfrm>
            <a:off x="4833145" y="6122987"/>
            <a:ext cx="6372225" cy="707886"/>
          </a:xfrm>
          <a:prstGeom prst="rect">
            <a:avLst/>
          </a:prstGeom>
          <a:noFill/>
        </p:spPr>
        <p:txBody>
          <a:bodyPr wrap="square" rtlCol="0">
            <a:spAutoFit/>
          </a:bodyPr>
          <a:lstStyle/>
          <a:p>
            <a:r>
              <a:rPr lang="hi-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श्री सुनील कुमार सिन्हा</a:t>
            </a:r>
            <a:endParaRPr lang="en-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8" name="Picture 7">
            <a:extLst>
              <a:ext uri="{FF2B5EF4-FFF2-40B4-BE49-F238E27FC236}">
                <a16:creationId xmlns:a16="http://schemas.microsoft.com/office/drawing/2014/main" id="{03B45A1D-E04E-27A9-D74E-0C97D9D2AE12}"/>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7289" y="0"/>
            <a:ext cx="1143232" cy="857250"/>
          </a:xfrm>
          <a:prstGeom prst="rect">
            <a:avLst/>
          </a:prstGeom>
          <a:ln>
            <a:noFill/>
          </a:ln>
        </p:spPr>
      </p:pic>
      <p:sp>
        <p:nvSpPr>
          <p:cNvPr id="4" name="Slide Number Placeholder 3">
            <a:extLst>
              <a:ext uri="{FF2B5EF4-FFF2-40B4-BE49-F238E27FC236}">
                <a16:creationId xmlns:a16="http://schemas.microsoft.com/office/drawing/2014/main" id="{05595BA3-AD41-2ADA-9056-5318106621ED}"/>
              </a:ext>
            </a:extLst>
          </p:cNvPr>
          <p:cNvSpPr>
            <a:spLocks noGrp="1"/>
          </p:cNvSpPr>
          <p:nvPr>
            <p:ph type="sldNum" sz="quarter" idx="12"/>
          </p:nvPr>
        </p:nvSpPr>
        <p:spPr>
          <a:xfrm>
            <a:off x="9987360" y="7437607"/>
            <a:ext cx="2436019" cy="432318"/>
          </a:xfrm>
        </p:spPr>
        <p:txBody>
          <a:bodyPr/>
          <a:lstStyle/>
          <a:p>
            <a:fld id="{318B0EA3-89AB-4220-B320-D83AA7BD6D01}" type="slidenum">
              <a:rPr lang="en-IN" smtClean="0">
                <a:solidFill>
                  <a:schemeClr val="tx1"/>
                </a:solidFill>
              </a:rPr>
              <a:t>12</a:t>
            </a:fld>
            <a:endParaRPr lang="en-IN" dirty="0">
              <a:solidFill>
                <a:schemeClr val="tx1"/>
              </a:solidFill>
            </a:endParaRPr>
          </a:p>
        </p:txBody>
      </p:sp>
    </p:spTree>
    <p:extLst>
      <p:ext uri="{BB962C8B-B14F-4D97-AF65-F5344CB8AC3E}">
        <p14:creationId xmlns:p14="http://schemas.microsoft.com/office/powerpoint/2010/main" val="1787687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A9266F-5422-3F73-9889-9918841EFA1E}"/>
              </a:ext>
            </a:extLst>
          </p:cNvPr>
          <p:cNvSpPr txBox="1"/>
          <p:nvPr/>
        </p:nvSpPr>
        <p:spPr>
          <a:xfrm>
            <a:off x="1928181" y="925201"/>
            <a:ext cx="10492353" cy="646331"/>
          </a:xfrm>
          <a:prstGeom prst="rect">
            <a:avLst/>
          </a:prstGeom>
          <a:noFill/>
        </p:spPr>
        <p:txBody>
          <a:bodyPr wrap="square" rtlCol="0">
            <a:spAutoFit/>
          </a:bodyPr>
          <a:lstStyle/>
          <a:p>
            <a:pPr algn="ctr"/>
            <a:r>
              <a:rPr lang="hi-IN"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rPr>
              <a:t>अध्यक्ष तथा प्रबंध निदेशक महोदय का संबोधन</a:t>
            </a:r>
            <a:endParaRPr lang="en-US" sz="3600" b="1" u="sng" dirty="0">
              <a:solidFill>
                <a:schemeClr val="accent3">
                  <a:lumMod val="75000"/>
                </a:schemeClr>
              </a:solidFill>
              <a:effectLst>
                <a:glow rad="127000">
                  <a:srgbClr val="FFFF00"/>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3" name="Oval 2">
            <a:extLst>
              <a:ext uri="{FF2B5EF4-FFF2-40B4-BE49-F238E27FC236}">
                <a16:creationId xmlns:a16="http://schemas.microsoft.com/office/drawing/2014/main" id="{5E34DF03-82DB-4E11-C501-2222C5361480}"/>
              </a:ext>
            </a:extLst>
          </p:cNvPr>
          <p:cNvSpPr/>
          <p:nvPr/>
        </p:nvSpPr>
        <p:spPr>
          <a:xfrm>
            <a:off x="5490594" y="2170800"/>
            <a:ext cx="3452400" cy="3261600"/>
          </a:xfrm>
          <a:prstGeom prst="ellipse">
            <a:avLst/>
          </a:prstGeom>
          <a:blipFill>
            <a:blip r:embed="rId3"/>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B8C86C8-A912-568E-8173-61D12D7DACFB}"/>
              </a:ext>
            </a:extLst>
          </p:cNvPr>
          <p:cNvSpPr txBox="1"/>
          <p:nvPr/>
        </p:nvSpPr>
        <p:spPr>
          <a:xfrm>
            <a:off x="5061744" y="6054636"/>
            <a:ext cx="5371280" cy="707886"/>
          </a:xfrm>
          <a:prstGeom prst="rect">
            <a:avLst/>
          </a:prstGeom>
          <a:noFill/>
        </p:spPr>
        <p:txBody>
          <a:bodyPr wrap="square" rtlCol="0">
            <a:spAutoFit/>
          </a:bodyPr>
          <a:lstStyle/>
          <a:p>
            <a:r>
              <a:rPr lang="hi-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श्री विजय रंजन सिंह</a:t>
            </a:r>
            <a:endParaRPr lang="en-IN" sz="40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6" name="Picture 5">
            <a:extLst>
              <a:ext uri="{FF2B5EF4-FFF2-40B4-BE49-F238E27FC236}">
                <a16:creationId xmlns:a16="http://schemas.microsoft.com/office/drawing/2014/main" id="{F2F7AEFC-8A0F-8D15-F324-144F8C9FFABC}"/>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0" y="4153"/>
            <a:ext cx="1143232" cy="857250"/>
          </a:xfrm>
          <a:prstGeom prst="rect">
            <a:avLst/>
          </a:prstGeom>
          <a:ln>
            <a:noFill/>
          </a:ln>
        </p:spPr>
      </p:pic>
      <p:sp>
        <p:nvSpPr>
          <p:cNvPr id="8" name="Slide Number Placeholder 7">
            <a:extLst>
              <a:ext uri="{FF2B5EF4-FFF2-40B4-BE49-F238E27FC236}">
                <a16:creationId xmlns:a16="http://schemas.microsoft.com/office/drawing/2014/main" id="{CF4BAF75-EAD9-326F-7C17-E618CDA9C193}"/>
              </a:ext>
            </a:extLst>
          </p:cNvPr>
          <p:cNvSpPr>
            <a:spLocks noGrp="1"/>
          </p:cNvSpPr>
          <p:nvPr>
            <p:ph type="sldNum" sz="quarter" idx="12"/>
          </p:nvPr>
        </p:nvSpPr>
        <p:spPr>
          <a:xfrm>
            <a:off x="9863542" y="7464562"/>
            <a:ext cx="2436019" cy="432318"/>
          </a:xfrm>
        </p:spPr>
        <p:txBody>
          <a:bodyPr/>
          <a:lstStyle/>
          <a:p>
            <a:fld id="{318B0EA3-89AB-4220-B320-D83AA7BD6D01}" type="slidenum">
              <a:rPr lang="en-IN" smtClean="0">
                <a:solidFill>
                  <a:schemeClr val="tx1"/>
                </a:solidFill>
              </a:rPr>
              <a:t>13</a:t>
            </a:fld>
            <a:endParaRPr lang="en-IN" dirty="0">
              <a:solidFill>
                <a:schemeClr val="tx1"/>
              </a:solidFill>
            </a:endParaRPr>
          </a:p>
        </p:txBody>
      </p:sp>
    </p:spTree>
    <p:extLst>
      <p:ext uri="{BB962C8B-B14F-4D97-AF65-F5344CB8AC3E}">
        <p14:creationId xmlns:p14="http://schemas.microsoft.com/office/powerpoint/2010/main" val="3447751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logo with hands in prayer&#10;&#10;AI-generated content may be incorrect.">
            <a:extLst>
              <a:ext uri="{FF2B5EF4-FFF2-40B4-BE49-F238E27FC236}">
                <a16:creationId xmlns:a16="http://schemas.microsoft.com/office/drawing/2014/main" id="{9D2AE425-7B6A-87EB-4C13-8A42D8EA4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3356" y="-611983"/>
            <a:ext cx="9227728" cy="8988426"/>
          </a:xfrm>
          <a:prstGeom prst="rect">
            <a:avLst/>
          </a:prstGeom>
        </p:spPr>
      </p:pic>
      <p:sp>
        <p:nvSpPr>
          <p:cNvPr id="5" name="Slide Number Placeholder 4">
            <a:extLst>
              <a:ext uri="{FF2B5EF4-FFF2-40B4-BE49-F238E27FC236}">
                <a16:creationId xmlns:a16="http://schemas.microsoft.com/office/drawing/2014/main" id="{B8F28FB8-8277-985F-16CD-60BCA8DB094E}"/>
              </a:ext>
            </a:extLst>
          </p:cNvPr>
          <p:cNvSpPr>
            <a:spLocks noGrp="1"/>
          </p:cNvSpPr>
          <p:nvPr>
            <p:ph type="sldNum" sz="quarter" idx="12"/>
          </p:nvPr>
        </p:nvSpPr>
        <p:spPr>
          <a:xfrm>
            <a:off x="9907787" y="7437606"/>
            <a:ext cx="2436019" cy="432318"/>
          </a:xfrm>
        </p:spPr>
        <p:txBody>
          <a:bodyPr/>
          <a:lstStyle/>
          <a:p>
            <a:fld id="{318B0EA3-89AB-4220-B320-D83AA7BD6D01}" type="slidenum">
              <a:rPr lang="en-IN" smtClean="0">
                <a:solidFill>
                  <a:schemeClr val="tx1"/>
                </a:solidFill>
              </a:rPr>
              <a:t>14</a:t>
            </a:fld>
            <a:endParaRPr lang="en-IN" dirty="0">
              <a:solidFill>
                <a:schemeClr val="tx1"/>
              </a:solidFill>
            </a:endParaRPr>
          </a:p>
        </p:txBody>
      </p:sp>
    </p:spTree>
    <p:extLst>
      <p:ext uri="{BB962C8B-B14F-4D97-AF65-F5344CB8AC3E}">
        <p14:creationId xmlns:p14="http://schemas.microsoft.com/office/powerpoint/2010/main" val="3110332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22C2E01-1696-2AAB-C56A-E6479BEB6B4C}"/>
              </a:ext>
            </a:extLst>
          </p:cNvPr>
          <p:cNvSpPr txBox="1"/>
          <p:nvPr/>
        </p:nvSpPr>
        <p:spPr>
          <a:xfrm>
            <a:off x="2740940" y="1284153"/>
            <a:ext cx="9187223" cy="830997"/>
          </a:xfrm>
          <a:prstGeom prst="rect">
            <a:avLst/>
          </a:prstGeom>
          <a:noFill/>
        </p:spPr>
        <p:txBody>
          <a:bodyPr wrap="square" rtlCol="0">
            <a:spAutoFit/>
          </a:bodyPr>
          <a:lstStyle/>
          <a:p>
            <a:pPr algn="ctr"/>
            <a:r>
              <a:rPr lang="hi-IN" sz="4800" b="1" dirty="0">
                <a:ln>
                  <a:solidFill>
                    <a:srgbClr val="00B0F0"/>
                  </a:solidFill>
                </a:ln>
                <a:gradFill flip="none" rotWithShape="1">
                  <a:gsLst>
                    <a:gs pos="0">
                      <a:srgbClr val="002060"/>
                    </a:gs>
                    <a:gs pos="100000">
                      <a:srgbClr val="002060"/>
                    </a:gs>
                  </a:gsLst>
                  <a:path path="circle">
                    <a:fillToRect l="50000" t="130000" r="50000" b="-30000"/>
                  </a:path>
                  <a:tileRect/>
                </a:gradFill>
                <a:effectLst>
                  <a:glow rad="63500">
                    <a:srgbClr val="FFFF00">
                      <a:alpha val="40000"/>
                    </a:srgbClr>
                  </a:glow>
                  <a:outerShdw blurRad="50800" dist="50800" dir="5400000" algn="ctr" rotWithShape="0">
                    <a:schemeClr val="tx2">
                      <a:lumMod val="75000"/>
                      <a:lumOff val="25000"/>
                    </a:schemeClr>
                  </a:outerShdw>
                </a:effectLst>
                <a:latin typeface="Nirmala UI" panose="020B0502040204020203" pitchFamily="34" charset="0"/>
                <a:ea typeface="Nirmala UI" panose="020B0502040204020203" pitchFamily="34" charset="0"/>
                <a:cs typeface="Nirmala UI" panose="020B0502040204020203" pitchFamily="34" charset="0"/>
              </a:rPr>
              <a:t>सतर्कता जागरूकता सप्ताह-2025</a:t>
            </a:r>
            <a:endParaRPr lang="en-IN" sz="4800" b="1" dirty="0">
              <a:ln>
                <a:solidFill>
                  <a:srgbClr val="00B0F0"/>
                </a:solidFill>
              </a:ln>
              <a:gradFill flip="none" rotWithShape="1">
                <a:gsLst>
                  <a:gs pos="0">
                    <a:srgbClr val="002060"/>
                  </a:gs>
                  <a:gs pos="100000">
                    <a:srgbClr val="002060"/>
                  </a:gs>
                </a:gsLst>
                <a:path path="circle">
                  <a:fillToRect l="50000" t="130000" r="50000" b="-30000"/>
                </a:path>
                <a:tileRect/>
              </a:gradFill>
              <a:effectLst>
                <a:glow rad="63500">
                  <a:srgbClr val="FFFF00">
                    <a:alpha val="40000"/>
                  </a:srgbClr>
                </a:glow>
                <a:outerShdw blurRad="50800" dist="50800" dir="5400000" algn="ctr" rotWithShape="0">
                  <a:schemeClr val="tx2">
                    <a:lumMod val="75000"/>
                    <a:lumOff val="2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TextBox 4">
            <a:extLst>
              <a:ext uri="{FF2B5EF4-FFF2-40B4-BE49-F238E27FC236}">
                <a16:creationId xmlns:a16="http://schemas.microsoft.com/office/drawing/2014/main" id="{102689D8-6EA7-64E5-F38A-01E5031E8978}"/>
              </a:ext>
            </a:extLst>
          </p:cNvPr>
          <p:cNvSpPr txBox="1"/>
          <p:nvPr/>
        </p:nvSpPr>
        <p:spPr>
          <a:xfrm>
            <a:off x="2697845" y="2995555"/>
            <a:ext cx="9039446" cy="707886"/>
          </a:xfrm>
          <a:prstGeom prst="rect">
            <a:avLst/>
          </a:prstGeom>
          <a:noFill/>
          <a:ln>
            <a:noFill/>
          </a:ln>
        </p:spPr>
        <p:txBody>
          <a:bodyPr wrap="square" rtlCol="0">
            <a:spAutoFit/>
          </a:bodyPr>
          <a:lstStyle/>
          <a:p>
            <a:pPr algn="ctr"/>
            <a:r>
              <a:rPr lang="hi-IN" sz="4000" b="1" dirty="0">
                <a:ln>
                  <a:solidFill>
                    <a:srgbClr val="00B0F0"/>
                  </a:solidFill>
                </a:ln>
                <a:gradFill flip="none" rotWithShape="1">
                  <a:gsLst>
                    <a:gs pos="0">
                      <a:srgbClr val="002060"/>
                    </a:gs>
                    <a:gs pos="100000">
                      <a:srgbClr val="002060"/>
                    </a:gs>
                  </a:gsLst>
                  <a:path path="circle">
                    <a:fillToRect l="50000" t="130000" r="50000" b="-30000"/>
                  </a:path>
                  <a:tileRect/>
                </a:gradFill>
                <a:effectLst>
                  <a:glow rad="63500">
                    <a:srgbClr val="FFFF00">
                      <a:alpha val="40000"/>
                    </a:srgbClr>
                  </a:glow>
                  <a:outerShdw blurRad="50800" dist="50800" dir="5400000" algn="ctr" rotWithShape="0">
                    <a:schemeClr val="accent3">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दिनांक 27.10.2025 से 02.11.2025 तक</a:t>
            </a:r>
            <a:endParaRPr lang="en-IN" sz="4000" b="1" dirty="0">
              <a:ln>
                <a:solidFill>
                  <a:srgbClr val="00B0F0"/>
                </a:solidFill>
              </a:ln>
              <a:gradFill flip="none" rotWithShape="1">
                <a:gsLst>
                  <a:gs pos="0">
                    <a:srgbClr val="002060"/>
                  </a:gs>
                  <a:gs pos="100000">
                    <a:srgbClr val="002060"/>
                  </a:gs>
                </a:gsLst>
                <a:path path="circle">
                  <a:fillToRect l="50000" t="130000" r="50000" b="-30000"/>
                </a:path>
                <a:tileRect/>
              </a:gradFill>
              <a:effectLst>
                <a:glow rad="63500">
                  <a:srgbClr val="FFFF00">
                    <a:alpha val="40000"/>
                  </a:srgbClr>
                </a:glow>
                <a:outerShdw blurRad="50800" dist="50800" dir="5400000" algn="ctr" rotWithShape="0">
                  <a:schemeClr val="accent3">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TextBox 5">
            <a:extLst>
              <a:ext uri="{FF2B5EF4-FFF2-40B4-BE49-F238E27FC236}">
                <a16:creationId xmlns:a16="http://schemas.microsoft.com/office/drawing/2014/main" id="{61837BC2-A79A-D5EB-832E-A375E1CB0382}"/>
              </a:ext>
            </a:extLst>
          </p:cNvPr>
          <p:cNvSpPr txBox="1"/>
          <p:nvPr/>
        </p:nvSpPr>
        <p:spPr>
          <a:xfrm>
            <a:off x="1929608" y="4545806"/>
            <a:ext cx="10701337" cy="1076898"/>
          </a:xfrm>
          <a:prstGeom prst="rect">
            <a:avLst/>
          </a:prstGeom>
          <a:noFill/>
        </p:spPr>
        <p:txBody>
          <a:bodyPr wrap="square" rtlCol="0">
            <a:spAutoFit/>
          </a:bodyPr>
          <a:lstStyle/>
          <a:p>
            <a:pPr algn="ctr"/>
            <a:r>
              <a:rPr lang="en-US" sz="4800" b="1" dirty="0">
                <a:ln>
                  <a:solidFill>
                    <a:srgbClr val="00B0F0"/>
                  </a:solidFill>
                </a:ln>
                <a:gradFill flip="none" rotWithShape="1">
                  <a:gsLst>
                    <a:gs pos="21000">
                      <a:srgbClr val="7B0E2E"/>
                    </a:gs>
                    <a:gs pos="0">
                      <a:srgbClr val="C00000"/>
                    </a:gs>
                    <a:gs pos="100000">
                      <a:srgbClr val="002060"/>
                    </a:gs>
                    <a:gs pos="100000">
                      <a:schemeClr val="accent5">
                        <a:lumMod val="50000"/>
                      </a:schemeClr>
                    </a:gs>
                  </a:gsLst>
                  <a:path path="circle">
                    <a:fillToRect l="50000" t="130000" r="50000" b="-30000"/>
                  </a:path>
                  <a:tileRect/>
                </a:gradFill>
                <a:effectLst>
                  <a:glow rad="63500">
                    <a:srgbClr val="FFFF00">
                      <a:alpha val="40000"/>
                    </a:srgbClr>
                  </a:glow>
                  <a:outerShdw blurRad="50800" dist="50800" dir="5400000" algn="ctr" rotWithShape="0">
                    <a:schemeClr val="accent3">
                      <a:lumMod val="40000"/>
                      <a:lumOff val="60000"/>
                    </a:schemeClr>
                  </a:outerShdw>
                </a:effectLst>
                <a:latin typeface="Nirmala UI" panose="020B0502040204020203" pitchFamily="34" charset="0"/>
                <a:ea typeface="Nirmala UI" panose="020B0502040204020203" pitchFamily="34" charset="0"/>
                <a:cs typeface="Nirmala UI" panose="020B0502040204020203" pitchFamily="34" charset="0"/>
              </a:rPr>
              <a:t>VIGILANCE AWARENESS WEEK-202</a:t>
            </a:r>
            <a:r>
              <a:rPr lang="hi-IN" sz="4800" b="1" dirty="0">
                <a:ln>
                  <a:solidFill>
                    <a:srgbClr val="00B0F0"/>
                  </a:solidFill>
                </a:ln>
                <a:gradFill flip="none" rotWithShape="1">
                  <a:gsLst>
                    <a:gs pos="21000">
                      <a:srgbClr val="7B0E2E"/>
                    </a:gs>
                    <a:gs pos="0">
                      <a:srgbClr val="C00000"/>
                    </a:gs>
                    <a:gs pos="100000">
                      <a:srgbClr val="002060"/>
                    </a:gs>
                    <a:gs pos="100000">
                      <a:schemeClr val="accent5">
                        <a:lumMod val="50000"/>
                      </a:schemeClr>
                    </a:gs>
                  </a:gsLst>
                  <a:path path="circle">
                    <a:fillToRect l="50000" t="130000" r="50000" b="-30000"/>
                  </a:path>
                  <a:tileRect/>
                </a:gradFill>
                <a:effectLst>
                  <a:glow rad="63500">
                    <a:srgbClr val="FFFF00">
                      <a:alpha val="40000"/>
                    </a:srgbClr>
                  </a:glow>
                  <a:outerShdw blurRad="50800" dist="50800" dir="5400000" algn="ctr" rotWithShape="0">
                    <a:schemeClr val="accent3">
                      <a:lumMod val="40000"/>
                      <a:lumOff val="60000"/>
                    </a:schemeClr>
                  </a:outerShdw>
                </a:effectLst>
                <a:latin typeface="Nirmala UI" panose="020B0502040204020203" pitchFamily="34" charset="0"/>
                <a:ea typeface="Nirmala UI" panose="020B0502040204020203" pitchFamily="34" charset="0"/>
                <a:cs typeface="Nirmala UI" panose="020B0502040204020203" pitchFamily="34" charset="0"/>
              </a:rPr>
              <a:t>5</a:t>
            </a:r>
            <a:endParaRPr lang="en-US" sz="4800" b="1" dirty="0">
              <a:ln>
                <a:solidFill>
                  <a:srgbClr val="00B0F0"/>
                </a:solidFill>
              </a:ln>
              <a:gradFill flip="none" rotWithShape="1">
                <a:gsLst>
                  <a:gs pos="21000">
                    <a:srgbClr val="7B0E2E"/>
                  </a:gs>
                  <a:gs pos="0">
                    <a:srgbClr val="C00000"/>
                  </a:gs>
                  <a:gs pos="100000">
                    <a:srgbClr val="002060"/>
                  </a:gs>
                  <a:gs pos="100000">
                    <a:schemeClr val="accent5">
                      <a:lumMod val="50000"/>
                    </a:schemeClr>
                  </a:gs>
                </a:gsLst>
                <a:path path="circle">
                  <a:fillToRect l="50000" t="130000" r="50000" b="-30000"/>
                </a:path>
                <a:tileRect/>
              </a:gradFill>
              <a:effectLst>
                <a:glow rad="63500">
                  <a:srgbClr val="FFFF00">
                    <a:alpha val="40000"/>
                  </a:srgbClr>
                </a:glow>
                <a:outerShdw blurRad="50800" dist="50800" dir="5400000" algn="ctr" rotWithShape="0">
                  <a:schemeClr val="accent3">
                    <a:lumMod val="40000"/>
                    <a:lumOff val="60000"/>
                  </a:schemeClr>
                </a:outerShdw>
              </a:effectLst>
              <a:latin typeface="Nirmala UI" panose="020B0502040204020203" pitchFamily="34" charset="0"/>
              <a:ea typeface="Nirmala UI" panose="020B0502040204020203" pitchFamily="34" charset="0"/>
              <a:cs typeface="Nirmala UI" panose="020B0502040204020203" pitchFamily="34" charset="0"/>
            </a:endParaRPr>
          </a:p>
          <a:p>
            <a:endParaRPr lang="en-IN" sz="1598" dirty="0"/>
          </a:p>
        </p:txBody>
      </p:sp>
      <p:pic>
        <p:nvPicPr>
          <p:cNvPr id="7" name="Picture 6">
            <a:extLst>
              <a:ext uri="{FF2B5EF4-FFF2-40B4-BE49-F238E27FC236}">
                <a16:creationId xmlns:a16="http://schemas.microsoft.com/office/drawing/2014/main" id="{10685E21-53A8-0EBD-2FB3-90957A4F9A48}"/>
              </a:ext>
            </a:extLst>
          </p:cNvPr>
          <p:cNvPicPr>
            <a:picLocks noChangeAspect="1"/>
          </p:cNvPicPr>
          <p:nvPr/>
        </p:nvPicPr>
        <p:blipFill rotWithShape="1">
          <a:blip r:embed="rId3">
            <a:extLst>
              <a:ext uri="{28A0092B-C50C-407E-A947-70E740481C1C}">
                <a14:useLocalDpi xmlns:a14="http://schemas.microsoft.com/office/drawing/2010/main" val="0"/>
              </a:ext>
            </a:extLst>
          </a:blip>
          <a:srcRect t="16022" b="17742"/>
          <a:stretch/>
        </p:blipFill>
        <p:spPr>
          <a:xfrm>
            <a:off x="0" y="-10633"/>
            <a:ext cx="1143232" cy="857250"/>
          </a:xfrm>
          <a:prstGeom prst="rect">
            <a:avLst/>
          </a:prstGeom>
          <a:ln>
            <a:noFill/>
          </a:ln>
        </p:spPr>
      </p:pic>
      <p:pic>
        <p:nvPicPr>
          <p:cNvPr id="9" name="Picture 8" descr="A hands shaking with money&#10;&#10;AI-generated content may be incorrect.">
            <a:extLst>
              <a:ext uri="{FF2B5EF4-FFF2-40B4-BE49-F238E27FC236}">
                <a16:creationId xmlns:a16="http://schemas.microsoft.com/office/drawing/2014/main" id="{FD023AB2-134E-FED4-99F1-235222C7CBA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213793" y="5622705"/>
            <a:ext cx="2007553" cy="2007553"/>
          </a:xfrm>
          <a:prstGeom prst="rect">
            <a:avLst/>
          </a:prstGeom>
        </p:spPr>
      </p:pic>
      <p:sp>
        <p:nvSpPr>
          <p:cNvPr id="8" name="Slide Number Placeholder 7">
            <a:extLst>
              <a:ext uri="{FF2B5EF4-FFF2-40B4-BE49-F238E27FC236}">
                <a16:creationId xmlns:a16="http://schemas.microsoft.com/office/drawing/2014/main" id="{7742C7D6-A5B2-AE6F-4602-E362A1082BEB}"/>
              </a:ext>
            </a:extLst>
          </p:cNvPr>
          <p:cNvSpPr>
            <a:spLocks noGrp="1"/>
          </p:cNvSpPr>
          <p:nvPr>
            <p:ph type="sldNum" sz="quarter" idx="12"/>
          </p:nvPr>
        </p:nvSpPr>
        <p:spPr/>
        <p:txBody>
          <a:bodyPr/>
          <a:lstStyle/>
          <a:p>
            <a:fld id="{318B0EA3-89AB-4220-B320-D83AA7BD6D01}" type="slidenum">
              <a:rPr lang="en-IN" smtClean="0">
                <a:solidFill>
                  <a:schemeClr val="tx1"/>
                </a:solidFill>
              </a:rPr>
              <a:t>2</a:t>
            </a:fld>
            <a:endParaRPr lang="en-IN" dirty="0">
              <a:solidFill>
                <a:schemeClr val="tx1"/>
              </a:solidFill>
            </a:endParaRPr>
          </a:p>
        </p:txBody>
      </p:sp>
    </p:spTree>
    <p:extLst>
      <p:ext uri="{BB962C8B-B14F-4D97-AF65-F5344CB8AC3E}">
        <p14:creationId xmlns:p14="http://schemas.microsoft.com/office/powerpoint/2010/main" val="3316118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964F012-3ED9-7A5D-8CDA-0B794324E242}"/>
              </a:ext>
            </a:extLst>
          </p:cNvPr>
          <p:cNvSpPr txBox="1"/>
          <p:nvPr/>
        </p:nvSpPr>
        <p:spPr>
          <a:xfrm>
            <a:off x="3904457" y="428625"/>
            <a:ext cx="7100887" cy="1569660"/>
          </a:xfrm>
          <a:prstGeom prst="rect">
            <a:avLst/>
          </a:prstGeom>
          <a:noFill/>
          <a:effectLst>
            <a:softEdge rad="317500"/>
          </a:effectLst>
        </p:spPr>
        <p:txBody>
          <a:bodyPr wrap="square" rtlCol="0">
            <a:spAutoFit/>
          </a:bodyPr>
          <a:lstStyle/>
          <a:p>
            <a:pPr algn="ctr"/>
            <a:r>
              <a:rPr lang="hi-IN" sz="3200" b="1" dirty="0">
                <a:ln>
                  <a:solidFill>
                    <a:srgbClr val="7030A0"/>
                  </a:solidFill>
                </a:ln>
                <a:solidFill>
                  <a:srgbClr val="0070C0"/>
                </a:solidFill>
                <a:effectLst>
                  <a:glow rad="127000">
                    <a:srgbClr val="FFFF00"/>
                  </a:glow>
                  <a:innerShdw blurRad="114300">
                    <a:schemeClr val="bg1">
                      <a:lumMod val="95000"/>
                    </a:schemeClr>
                  </a:innerShdw>
                </a:effectLst>
              </a:rPr>
              <a:t>Theme/विषय:</a:t>
            </a:r>
          </a:p>
          <a:p>
            <a:pPr algn="ctr"/>
            <a:r>
              <a:rPr lang="hi-IN" sz="3200" b="1" dirty="0">
                <a:ln>
                  <a:solidFill>
                    <a:srgbClr val="7030A0"/>
                  </a:solidFill>
                </a:ln>
                <a:solidFill>
                  <a:srgbClr val="0070C0"/>
                </a:solidFill>
                <a:effectLst>
                  <a:glow rad="127000">
                    <a:srgbClr val="FFFF00"/>
                  </a:glow>
                  <a:innerShdw blurRad="114300">
                    <a:schemeClr val="bg1">
                      <a:lumMod val="95000"/>
                    </a:schemeClr>
                  </a:innerShdw>
                </a:effectLst>
                <a:latin typeface="Nirmala UI" panose="020B0502040204020203" pitchFamily="34" charset="0"/>
                <a:ea typeface="Nirmala UI" panose="020B0502040204020203" pitchFamily="34" charset="0"/>
                <a:cs typeface="Nirmala UI" panose="020B0502040204020203" pitchFamily="34" charset="0"/>
              </a:rPr>
              <a:t>सतर्कता: हमारी साझा जिम्मेदारी/</a:t>
            </a:r>
          </a:p>
          <a:p>
            <a:pPr algn="ctr"/>
            <a:r>
              <a:rPr lang="en-IN" sz="3200" b="1" dirty="0">
                <a:ln>
                  <a:solidFill>
                    <a:srgbClr val="7030A0"/>
                  </a:solidFill>
                </a:ln>
                <a:solidFill>
                  <a:srgbClr val="0070C0"/>
                </a:solidFill>
                <a:effectLst>
                  <a:glow rad="127000">
                    <a:srgbClr val="FFFF00"/>
                  </a:glow>
                  <a:innerShdw blurRad="114300">
                    <a:schemeClr val="bg1">
                      <a:lumMod val="95000"/>
                    </a:schemeClr>
                  </a:innerShdw>
                </a:effectLst>
              </a:rPr>
              <a:t>Vigilance: Our Shared Responsibility </a:t>
            </a:r>
          </a:p>
        </p:txBody>
      </p:sp>
      <p:pic>
        <p:nvPicPr>
          <p:cNvPr id="11" name="Picture 10">
            <a:extLst>
              <a:ext uri="{FF2B5EF4-FFF2-40B4-BE49-F238E27FC236}">
                <a16:creationId xmlns:a16="http://schemas.microsoft.com/office/drawing/2014/main" id="{359EA4FD-127F-0E2F-F1D4-63AD131791FE}"/>
              </a:ext>
            </a:extLst>
          </p:cNvPr>
          <p:cNvPicPr>
            <a:picLocks noChangeAspect="1"/>
          </p:cNvPicPr>
          <p:nvPr/>
        </p:nvPicPr>
        <p:blipFill rotWithShape="1">
          <a:blip r:embed="rId3">
            <a:extLst>
              <a:ext uri="{28A0092B-C50C-407E-A947-70E740481C1C}">
                <a14:useLocalDpi xmlns:a14="http://schemas.microsoft.com/office/drawing/2010/main" val="0"/>
              </a:ext>
            </a:extLst>
          </a:blip>
          <a:srcRect t="16022" b="17742"/>
          <a:stretch/>
        </p:blipFill>
        <p:spPr>
          <a:xfrm>
            <a:off x="0" y="3321"/>
            <a:ext cx="1143232" cy="857250"/>
          </a:xfrm>
          <a:prstGeom prst="rect">
            <a:avLst/>
          </a:prstGeom>
          <a:ln>
            <a:noFill/>
          </a:ln>
        </p:spPr>
      </p:pic>
      <p:pic>
        <p:nvPicPr>
          <p:cNvPr id="12" name="Picture 11" descr="A group of people in a circle&#10;&#10;AI-generated content may be incorrect.">
            <a:extLst>
              <a:ext uri="{FF2B5EF4-FFF2-40B4-BE49-F238E27FC236}">
                <a16:creationId xmlns:a16="http://schemas.microsoft.com/office/drawing/2014/main" id="{8F6480E0-FD26-1FB0-4E3D-0AAC38144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669" y="2832894"/>
            <a:ext cx="7797800" cy="391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2E398C45-058C-9232-E486-3A4EBAA241C2}"/>
              </a:ext>
            </a:extLst>
          </p:cNvPr>
          <p:cNvSpPr>
            <a:spLocks noGrp="1"/>
          </p:cNvSpPr>
          <p:nvPr>
            <p:ph type="sldNum" sz="quarter" idx="12"/>
          </p:nvPr>
        </p:nvSpPr>
        <p:spPr/>
        <p:txBody>
          <a:bodyPr/>
          <a:lstStyle/>
          <a:p>
            <a:fld id="{318B0EA3-89AB-4220-B320-D83AA7BD6D01}" type="slidenum">
              <a:rPr lang="en-IN" smtClean="0">
                <a:solidFill>
                  <a:schemeClr val="tx1"/>
                </a:solidFill>
              </a:rPr>
              <a:t>3</a:t>
            </a:fld>
            <a:endParaRPr lang="en-IN" dirty="0">
              <a:solidFill>
                <a:schemeClr val="tx1"/>
              </a:solidFill>
            </a:endParaRPr>
          </a:p>
        </p:txBody>
      </p:sp>
    </p:spTree>
    <p:extLst>
      <p:ext uri="{BB962C8B-B14F-4D97-AF65-F5344CB8AC3E}">
        <p14:creationId xmlns:p14="http://schemas.microsoft.com/office/powerpoint/2010/main" val="1798227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216331-7D15-E6CB-32CC-E6ADC382B3BC}"/>
              </a:ext>
            </a:extLst>
          </p:cNvPr>
          <p:cNvSpPr txBox="1"/>
          <p:nvPr/>
        </p:nvSpPr>
        <p:spPr>
          <a:xfrm>
            <a:off x="2036670" y="800100"/>
            <a:ext cx="10314885" cy="707886"/>
          </a:xfrm>
          <a:prstGeom prst="rect">
            <a:avLst/>
          </a:prstGeom>
          <a:noFill/>
        </p:spPr>
        <p:txBody>
          <a:bodyPr wrap="square" rtlCol="0">
            <a:spAutoFit/>
          </a:bodyPr>
          <a:lstStyle/>
          <a:p>
            <a:pPr algn="ctr"/>
            <a:r>
              <a:rPr lang="hi-IN"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प्रतिज्ञा/</a:t>
            </a:r>
            <a:r>
              <a:rPr lang="en-US"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Pledge: </a:t>
            </a:r>
          </a:p>
        </p:txBody>
      </p:sp>
      <p:sp>
        <p:nvSpPr>
          <p:cNvPr id="5" name="TextBox 4">
            <a:extLst>
              <a:ext uri="{FF2B5EF4-FFF2-40B4-BE49-F238E27FC236}">
                <a16:creationId xmlns:a16="http://schemas.microsoft.com/office/drawing/2014/main" id="{30911303-FB4A-82F0-9256-B077A57FD1B4}"/>
              </a:ext>
            </a:extLst>
          </p:cNvPr>
          <p:cNvSpPr txBox="1"/>
          <p:nvPr/>
        </p:nvSpPr>
        <p:spPr>
          <a:xfrm>
            <a:off x="2604977" y="1673261"/>
            <a:ext cx="9611833" cy="5709684"/>
          </a:xfrm>
          <a:prstGeom prst="rect">
            <a:avLst/>
          </a:prstGeom>
          <a:blipFill dpi="0" rotWithShape="1">
            <a:blip r:embed="rId3"/>
            <a:srcRect/>
            <a:stretch>
              <a:fillRect/>
            </a:stretch>
          </a:blipFill>
          <a:ln>
            <a:solidFill>
              <a:schemeClr val="tx1"/>
            </a:solidFill>
          </a:ln>
          <a:effectLst>
            <a:softEdge rad="88900"/>
          </a:effectLst>
        </p:spPr>
        <p:txBody>
          <a:bodyPr wrap="square" rtlCol="0">
            <a:spAutoFit/>
          </a:bodyPr>
          <a:lstStyle/>
          <a:p>
            <a:endParaRPr lang="en-IN" dirty="0"/>
          </a:p>
        </p:txBody>
      </p:sp>
      <p:pic>
        <p:nvPicPr>
          <p:cNvPr id="6" name="Picture 5">
            <a:extLst>
              <a:ext uri="{FF2B5EF4-FFF2-40B4-BE49-F238E27FC236}">
                <a16:creationId xmlns:a16="http://schemas.microsoft.com/office/drawing/2014/main" id="{88081C4C-E337-F89A-6F52-F6CA0B1A9A77}"/>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0" y="0"/>
            <a:ext cx="1143232" cy="857250"/>
          </a:xfrm>
          <a:prstGeom prst="rect">
            <a:avLst/>
          </a:prstGeom>
          <a:ln>
            <a:noFill/>
          </a:ln>
        </p:spPr>
      </p:pic>
      <p:sp>
        <p:nvSpPr>
          <p:cNvPr id="7" name="Slide Number Placeholder 6">
            <a:extLst>
              <a:ext uri="{FF2B5EF4-FFF2-40B4-BE49-F238E27FC236}">
                <a16:creationId xmlns:a16="http://schemas.microsoft.com/office/drawing/2014/main" id="{07E89853-C077-58B1-2ED4-E362ACB082A8}"/>
              </a:ext>
            </a:extLst>
          </p:cNvPr>
          <p:cNvSpPr>
            <a:spLocks noGrp="1"/>
          </p:cNvSpPr>
          <p:nvPr>
            <p:ph type="sldNum" sz="quarter" idx="12"/>
          </p:nvPr>
        </p:nvSpPr>
        <p:spPr>
          <a:xfrm>
            <a:off x="9915536" y="7382945"/>
            <a:ext cx="2436019" cy="432318"/>
          </a:xfrm>
        </p:spPr>
        <p:txBody>
          <a:bodyPr/>
          <a:lstStyle/>
          <a:p>
            <a:fld id="{318B0EA3-89AB-4220-B320-D83AA7BD6D01}" type="slidenum">
              <a:rPr lang="en-IN" smtClean="0">
                <a:solidFill>
                  <a:schemeClr val="tx1"/>
                </a:solidFill>
              </a:rPr>
              <a:t>4</a:t>
            </a:fld>
            <a:endParaRPr lang="en-IN" dirty="0">
              <a:solidFill>
                <a:schemeClr val="tx1"/>
              </a:solidFill>
            </a:endParaRPr>
          </a:p>
        </p:txBody>
      </p:sp>
    </p:spTree>
    <p:extLst>
      <p:ext uri="{BB962C8B-B14F-4D97-AF65-F5344CB8AC3E}">
        <p14:creationId xmlns:p14="http://schemas.microsoft.com/office/powerpoint/2010/main" val="620480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E7A6C2-7A7B-FCD7-FC36-D8BFDF892661}"/>
              </a:ext>
            </a:extLst>
          </p:cNvPr>
          <p:cNvSpPr txBox="1"/>
          <p:nvPr/>
        </p:nvSpPr>
        <p:spPr>
          <a:xfrm>
            <a:off x="4484291" y="320160"/>
            <a:ext cx="5466556" cy="707886"/>
          </a:xfrm>
          <a:prstGeom prst="rect">
            <a:avLst/>
          </a:prstGeom>
          <a:noFill/>
        </p:spPr>
        <p:txBody>
          <a:bodyPr wrap="square">
            <a:spAutoFit/>
          </a:bodyPr>
          <a:lstStyle/>
          <a:p>
            <a:pPr algn="ctr"/>
            <a:r>
              <a:rPr lang="hi-IN"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सत्यनिष्ठा प्रतिज्ञा</a:t>
            </a:r>
            <a:endParaRPr lang="en-US"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8" name="Rectangle 7">
            <a:extLst>
              <a:ext uri="{FF2B5EF4-FFF2-40B4-BE49-F238E27FC236}">
                <a16:creationId xmlns:a16="http://schemas.microsoft.com/office/drawing/2014/main" id="{3DBAECF6-EBED-6CEB-1B45-D8150E5A9290}"/>
              </a:ext>
            </a:extLst>
          </p:cNvPr>
          <p:cNvSpPr/>
          <p:nvPr/>
        </p:nvSpPr>
        <p:spPr>
          <a:xfrm>
            <a:off x="276447" y="1349004"/>
            <a:ext cx="13907386" cy="6093976"/>
          </a:xfrm>
          <a:prstGeom prst="rect">
            <a:avLst/>
          </a:prstGeom>
          <a:solidFill>
            <a:srgbClr val="CCECFF"/>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hi-IN" altLang="en-US" b="1" dirty="0">
                <a:solidFill>
                  <a:schemeClr val="accent1">
                    <a:lumMod val="50000"/>
                  </a:schemeClr>
                </a:solidFill>
              </a:rPr>
              <a:t>	</a:t>
            </a: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मेरा विश्वास है कि हमारे देश की आर्थिक</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a:t>
            </a: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राजनीतिक तथा सामाजिक प्रगति में भ्रष्टाचार एक बड़ी बाधा है। मेरा विश्वास है कि भ्रष्टाचार का उन्मूलन करने के लिए सभी संबंधित पक्षों जैसे सरकार नागरिकों तथा निजी क्षेत्र को एक साथ मिल कर कार्य करने की आवश्यकता है। </a:t>
            </a:r>
          </a:p>
          <a:p>
            <a:endParaRPr lang="hi-IN"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algn="just"/>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मेरा मानना है कि प्रत्येक नागरिक को सतर्क होना चाहिए तथा उसे सदैव ईमानदारी तथा सत्यनिष्ठा के उच्चतम </a:t>
            </a:r>
            <a:r>
              <a:rPr lang="hi-IN" altLang="en-US" sz="2600" b="1" dirty="0" err="1">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मानकों</a:t>
            </a: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के प्रति वचनबद्ध होना चाहिए तथा भ्रष्टाचार के विरुद्ध संघर्ष में साथ देना चाहिए।</a:t>
            </a:r>
          </a:p>
          <a:p>
            <a:endParaRPr lang="hi-IN"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algn="just"/>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अत: मैं प्रतिज्ञा करता हू कि : </a:t>
            </a:r>
            <a:endPar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algn="just"/>
            <a:endPar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जीवन के सभी क्षेत्रों में ईमानदारी तथा कानून के नियमों का पालन करुंगा</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a:t>
            </a: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a:t>
            </a:r>
            <a:endPar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ना तो रिश्वत लूगा और ना ही रिश्वत दूँगा</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a:t>
            </a: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 </a:t>
            </a:r>
            <a:endPar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सभी कार्य ईमानदारी तथा पारदर्शी रीति से करुंगा</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a:t>
            </a: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जनहित में कार्य करुंगा</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a:t>
            </a: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अपने निजी आचरण में ईमानदारी दिखाकर उदाहरण प्रस्तुत करुंगा</a:t>
            </a:r>
            <a:r>
              <a:rPr lang="en-US"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a:t>
            </a:r>
          </a:p>
          <a:p>
            <a:pPr marL="285750" indent="-285750" algn="just">
              <a:buFont typeface="Wingdings" pitchFamily="2" charset="2"/>
              <a:buChar char="q"/>
            </a:pPr>
            <a:r>
              <a:rPr lang="hi-IN" altLang="en-US" sz="2600" b="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भ्रष्‍ट्राचार की किसी भी घटना की रिपोर्ट उचित एजेन्‍सी को दूँगा ।</a:t>
            </a:r>
            <a:endParaRPr lang="en-US" sz="2600"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10" name="Picture 9">
            <a:extLst>
              <a:ext uri="{FF2B5EF4-FFF2-40B4-BE49-F238E27FC236}">
                <a16:creationId xmlns:a16="http://schemas.microsoft.com/office/drawing/2014/main" id="{EE064D4B-6CF3-F2CC-E7EF-AC8F5F2C8F92}"/>
              </a:ext>
            </a:extLst>
          </p:cNvPr>
          <p:cNvPicPr>
            <a:picLocks noChangeAspect="1"/>
          </p:cNvPicPr>
          <p:nvPr/>
        </p:nvPicPr>
        <p:blipFill rotWithShape="1">
          <a:blip r:embed="rId3">
            <a:extLst>
              <a:ext uri="{28A0092B-C50C-407E-A947-70E740481C1C}">
                <a14:useLocalDpi xmlns:a14="http://schemas.microsoft.com/office/drawing/2010/main" val="0"/>
              </a:ext>
            </a:extLst>
          </a:blip>
          <a:srcRect t="16022" b="17742"/>
          <a:stretch/>
        </p:blipFill>
        <p:spPr>
          <a:xfrm>
            <a:off x="7288" y="0"/>
            <a:ext cx="1143232" cy="758308"/>
          </a:xfrm>
          <a:prstGeom prst="rect">
            <a:avLst/>
          </a:prstGeom>
          <a:ln>
            <a:noFill/>
          </a:ln>
        </p:spPr>
      </p:pic>
      <p:sp>
        <p:nvSpPr>
          <p:cNvPr id="4" name="Slide Number Placeholder 3">
            <a:extLst>
              <a:ext uri="{FF2B5EF4-FFF2-40B4-BE49-F238E27FC236}">
                <a16:creationId xmlns:a16="http://schemas.microsoft.com/office/drawing/2014/main" id="{47A8569B-D6C3-D5D8-234F-D076492F53F4}"/>
              </a:ext>
            </a:extLst>
          </p:cNvPr>
          <p:cNvSpPr>
            <a:spLocks noGrp="1"/>
          </p:cNvSpPr>
          <p:nvPr>
            <p:ph type="sldNum" sz="quarter" idx="12"/>
          </p:nvPr>
        </p:nvSpPr>
        <p:spPr>
          <a:xfrm>
            <a:off x="9950848" y="7583744"/>
            <a:ext cx="2436019" cy="432318"/>
          </a:xfrm>
        </p:spPr>
        <p:txBody>
          <a:bodyPr/>
          <a:lstStyle/>
          <a:p>
            <a:fld id="{318B0EA3-89AB-4220-B320-D83AA7BD6D01}" type="slidenum">
              <a:rPr lang="en-IN" smtClean="0">
                <a:solidFill>
                  <a:schemeClr val="tx1"/>
                </a:solidFill>
              </a:rPr>
              <a:t>5</a:t>
            </a:fld>
            <a:endParaRPr lang="en-IN" dirty="0">
              <a:solidFill>
                <a:schemeClr val="tx1"/>
              </a:solidFill>
            </a:endParaRPr>
          </a:p>
        </p:txBody>
      </p:sp>
    </p:spTree>
    <p:extLst>
      <p:ext uri="{BB962C8B-B14F-4D97-AF65-F5344CB8AC3E}">
        <p14:creationId xmlns:p14="http://schemas.microsoft.com/office/powerpoint/2010/main" val="2413290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76FE9A-9E48-E610-A2F4-DF6FA1BD640D}"/>
              </a:ext>
            </a:extLst>
          </p:cNvPr>
          <p:cNvSpPr/>
          <p:nvPr/>
        </p:nvSpPr>
        <p:spPr>
          <a:xfrm>
            <a:off x="1804194" y="351324"/>
            <a:ext cx="10826750" cy="707886"/>
          </a:xfrm>
          <a:prstGeom prst="rect">
            <a:avLst/>
          </a:prstGeom>
        </p:spPr>
        <p:txBody>
          <a:bodyPr wrap="square">
            <a:spAutoFit/>
          </a:bodyPr>
          <a:lstStyle/>
          <a:p>
            <a:pPr algn="ctr">
              <a:defRPr/>
            </a:pPr>
            <a:r>
              <a:rPr lang="en-US"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INTEGRITY</a:t>
            </a:r>
            <a:r>
              <a:rPr lang="en-US"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 </a:t>
            </a:r>
            <a:r>
              <a:rPr lang="en-US" sz="4000" b="1" u="sng" dirty="0">
                <a:solidFill>
                  <a:schemeClr val="accent2">
                    <a:lumMod val="20000"/>
                    <a:lumOff val="8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PLEDGE</a:t>
            </a:r>
          </a:p>
        </p:txBody>
      </p:sp>
      <p:sp>
        <p:nvSpPr>
          <p:cNvPr id="5" name="Rectangle 4">
            <a:extLst>
              <a:ext uri="{FF2B5EF4-FFF2-40B4-BE49-F238E27FC236}">
                <a16:creationId xmlns:a16="http://schemas.microsoft.com/office/drawing/2014/main" id="{7BEE41D9-33A7-068D-BFE9-10162DBC88C4}"/>
              </a:ext>
            </a:extLst>
          </p:cNvPr>
          <p:cNvSpPr>
            <a:spLocks noChangeArrowheads="1"/>
          </p:cNvSpPr>
          <p:nvPr/>
        </p:nvSpPr>
        <p:spPr bwMode="auto">
          <a:xfrm>
            <a:off x="297712" y="1591555"/>
            <a:ext cx="13875488" cy="6155531"/>
          </a:xfrm>
          <a:prstGeom prst="rect">
            <a:avLst/>
          </a:prstGeom>
          <a:solidFill>
            <a:srgbClr val="CCECFF"/>
          </a:solidFill>
          <a:ln>
            <a:solidFill>
              <a:schemeClr val="tx1"/>
            </a:solidFill>
          </a:ln>
          <a:effectLst/>
        </p:spPr>
        <p:txBody>
          <a:bodyPr wrap="square" anchor="ctr">
            <a:spAutoFit/>
          </a:bodyPr>
          <a:lstStyle/>
          <a:p>
            <a:pPr algn="just">
              <a:defRPr/>
            </a:pPr>
            <a:r>
              <a:rPr lang="hi-IN" sz="3200" b="1" dirty="0">
                <a:solidFill>
                  <a:srgbClr val="002060"/>
                </a:solidFill>
              </a:rPr>
              <a:t>	</a:t>
            </a:r>
            <a:r>
              <a:rPr lang="en-US" sz="2800" b="1" dirty="0">
                <a:solidFill>
                  <a:srgbClr val="002060"/>
                </a:solidFill>
              </a:rPr>
              <a:t>I believe that corruption has been one of the major obstacles to economic, political and social progress of our country. I believe that all stakeholders such as Government, citizens and private sector need to work together to eradicate corruption.</a:t>
            </a:r>
            <a:endParaRPr lang="en-US" sz="2800" dirty="0">
              <a:solidFill>
                <a:srgbClr val="002060"/>
              </a:solidFill>
            </a:endParaRPr>
          </a:p>
          <a:p>
            <a:pPr algn="just">
              <a:defRPr/>
            </a:pPr>
            <a:r>
              <a:rPr lang="en-US" sz="2800" b="1" dirty="0">
                <a:solidFill>
                  <a:srgbClr val="002060"/>
                </a:solidFill>
              </a:rPr>
              <a:t> </a:t>
            </a:r>
            <a:endParaRPr lang="hi-IN" sz="1050" b="1" dirty="0">
              <a:solidFill>
                <a:srgbClr val="002060"/>
              </a:solidFill>
            </a:endParaRPr>
          </a:p>
          <a:p>
            <a:pPr algn="just">
              <a:defRPr/>
            </a:pPr>
            <a:r>
              <a:rPr lang="en-US" sz="2800" b="1" dirty="0">
                <a:solidFill>
                  <a:srgbClr val="002060"/>
                </a:solidFill>
              </a:rPr>
              <a:t>	I realize that every citizen should be vigilant and commit to highest standards of honesty and integrity at all times and support the fight against corruption.</a:t>
            </a:r>
            <a:endParaRPr lang="hi-IN" sz="2800" b="1" dirty="0">
              <a:solidFill>
                <a:srgbClr val="002060"/>
              </a:solidFill>
            </a:endParaRPr>
          </a:p>
          <a:p>
            <a:pPr algn="just">
              <a:defRPr/>
            </a:pPr>
            <a:endParaRPr lang="en-US" sz="1400" dirty="0">
              <a:solidFill>
                <a:srgbClr val="002060"/>
              </a:solidFill>
            </a:endParaRPr>
          </a:p>
          <a:p>
            <a:pPr algn="just">
              <a:defRPr/>
            </a:pPr>
            <a:r>
              <a:rPr lang="en-US" sz="2800" b="1" dirty="0">
                <a:solidFill>
                  <a:srgbClr val="002060"/>
                </a:solidFill>
              </a:rPr>
              <a:t>	I, therefore, pledge:</a:t>
            </a:r>
            <a:endParaRPr lang="hi-IN" sz="2800" b="1" dirty="0">
              <a:solidFill>
                <a:srgbClr val="002060"/>
              </a:solidFill>
            </a:endParaRPr>
          </a:p>
          <a:p>
            <a:pPr algn="just">
              <a:defRPr/>
            </a:pPr>
            <a:endParaRPr lang="en-US" sz="1200" dirty="0">
              <a:solidFill>
                <a:srgbClr val="002060"/>
              </a:solidFill>
            </a:endParaRPr>
          </a:p>
          <a:p>
            <a:pPr marL="342900" indent="-342900" algn="just">
              <a:buFont typeface="Wingdings" pitchFamily="2" charset="2"/>
              <a:buChar char="q"/>
              <a:defRPr/>
            </a:pPr>
            <a:r>
              <a:rPr lang="en-US" sz="2800" b="1" dirty="0">
                <a:solidFill>
                  <a:srgbClr val="002060"/>
                </a:solidFill>
              </a:rPr>
              <a:t>To follow probity and rule of law in all walks of life;</a:t>
            </a:r>
            <a:endParaRPr lang="en-US" sz="2800" dirty="0">
              <a:solidFill>
                <a:srgbClr val="002060"/>
              </a:solidFill>
            </a:endParaRPr>
          </a:p>
          <a:p>
            <a:pPr marL="342900" indent="-342900" algn="just">
              <a:buFont typeface="Wingdings" pitchFamily="2" charset="2"/>
              <a:buChar char="q"/>
              <a:defRPr/>
            </a:pPr>
            <a:r>
              <a:rPr lang="en-US" sz="2800" b="1" dirty="0">
                <a:solidFill>
                  <a:srgbClr val="002060"/>
                </a:solidFill>
              </a:rPr>
              <a:t>To neither take nor offer bribe;</a:t>
            </a:r>
            <a:endParaRPr lang="en-US" sz="2800" dirty="0">
              <a:solidFill>
                <a:srgbClr val="002060"/>
              </a:solidFill>
            </a:endParaRPr>
          </a:p>
          <a:p>
            <a:pPr marL="342900" indent="-342900" algn="just">
              <a:buFont typeface="Wingdings" pitchFamily="2" charset="2"/>
              <a:buChar char="q"/>
              <a:defRPr/>
            </a:pPr>
            <a:r>
              <a:rPr lang="en-US" sz="2800" b="1" dirty="0">
                <a:solidFill>
                  <a:srgbClr val="002060"/>
                </a:solidFill>
              </a:rPr>
              <a:t>To perform all tasks in an honest and transparent manner;</a:t>
            </a:r>
            <a:endParaRPr lang="en-US" sz="2800" dirty="0">
              <a:solidFill>
                <a:srgbClr val="002060"/>
              </a:solidFill>
            </a:endParaRPr>
          </a:p>
          <a:p>
            <a:pPr marL="342900" indent="-342900" algn="just">
              <a:buFont typeface="Wingdings" pitchFamily="2" charset="2"/>
              <a:buChar char="q"/>
              <a:defRPr/>
            </a:pPr>
            <a:r>
              <a:rPr lang="en-US" sz="2800" b="1" dirty="0">
                <a:solidFill>
                  <a:srgbClr val="002060"/>
                </a:solidFill>
              </a:rPr>
              <a:t>To act in public interest;</a:t>
            </a:r>
            <a:endParaRPr lang="en-US" sz="2800" dirty="0">
              <a:solidFill>
                <a:srgbClr val="002060"/>
              </a:solidFill>
            </a:endParaRPr>
          </a:p>
          <a:p>
            <a:pPr marL="342900" indent="-342900" algn="just">
              <a:buFont typeface="Wingdings" pitchFamily="2" charset="2"/>
              <a:buChar char="q"/>
              <a:defRPr/>
            </a:pPr>
            <a:r>
              <a:rPr lang="en-US" sz="2800" b="1" dirty="0">
                <a:solidFill>
                  <a:srgbClr val="002060"/>
                </a:solidFill>
              </a:rPr>
              <a:t>To lead by example exhibiting integrity in personal behavior;</a:t>
            </a:r>
            <a:endParaRPr lang="en-US" sz="2800" dirty="0">
              <a:solidFill>
                <a:srgbClr val="002060"/>
              </a:solidFill>
            </a:endParaRPr>
          </a:p>
          <a:p>
            <a:pPr marL="342900" indent="-342900" algn="just">
              <a:buFont typeface="Wingdings" pitchFamily="2" charset="2"/>
              <a:buChar char="q"/>
              <a:defRPr/>
            </a:pPr>
            <a:r>
              <a:rPr lang="en-US" sz="2800" b="1" dirty="0">
                <a:solidFill>
                  <a:srgbClr val="002060"/>
                </a:solidFill>
              </a:rPr>
              <a:t>To report any incident of corruption to the appropriate agency. </a:t>
            </a:r>
            <a:endParaRPr lang="en-US" sz="2800" dirty="0">
              <a:solidFill>
                <a:srgbClr val="002060"/>
              </a:solidFill>
              <a:latin typeface="Arial Rounded MT Bold" pitchFamily="34" charset="0"/>
              <a:cs typeface="Arial" pitchFamily="34" charset="0"/>
            </a:endParaRPr>
          </a:p>
        </p:txBody>
      </p:sp>
      <p:pic>
        <p:nvPicPr>
          <p:cNvPr id="6" name="Picture 5">
            <a:extLst>
              <a:ext uri="{FF2B5EF4-FFF2-40B4-BE49-F238E27FC236}">
                <a16:creationId xmlns:a16="http://schemas.microsoft.com/office/drawing/2014/main" id="{F55A05EB-11DC-45D9-C007-66FE32913CC0}"/>
              </a:ext>
            </a:extLst>
          </p:cNvPr>
          <p:cNvPicPr>
            <a:picLocks noChangeAspect="1"/>
          </p:cNvPicPr>
          <p:nvPr/>
        </p:nvPicPr>
        <p:blipFill rotWithShape="1">
          <a:blip r:embed="rId4">
            <a:extLst>
              <a:ext uri="{28A0092B-C50C-407E-A947-70E740481C1C}">
                <a14:useLocalDpi xmlns:a14="http://schemas.microsoft.com/office/drawing/2010/main" val="0"/>
              </a:ext>
            </a:extLst>
          </a:blip>
          <a:srcRect t="16022" b="17742"/>
          <a:stretch/>
        </p:blipFill>
        <p:spPr>
          <a:xfrm>
            <a:off x="7284" y="0"/>
            <a:ext cx="1143232" cy="702648"/>
          </a:xfrm>
          <a:prstGeom prst="rect">
            <a:avLst/>
          </a:prstGeom>
          <a:ln>
            <a:noFill/>
          </a:ln>
        </p:spPr>
      </p:pic>
      <p:sp>
        <p:nvSpPr>
          <p:cNvPr id="7" name="Slide Number Placeholder 6">
            <a:extLst>
              <a:ext uri="{FF2B5EF4-FFF2-40B4-BE49-F238E27FC236}">
                <a16:creationId xmlns:a16="http://schemas.microsoft.com/office/drawing/2014/main" id="{A061B889-808F-8976-F5FE-EFEED16BAF1A}"/>
              </a:ext>
            </a:extLst>
          </p:cNvPr>
          <p:cNvSpPr>
            <a:spLocks noGrp="1"/>
          </p:cNvSpPr>
          <p:nvPr>
            <p:ph type="sldNum" sz="quarter" idx="12"/>
          </p:nvPr>
        </p:nvSpPr>
        <p:spPr>
          <a:xfrm>
            <a:off x="10070019" y="7540845"/>
            <a:ext cx="2436019" cy="432318"/>
          </a:xfrm>
        </p:spPr>
        <p:txBody>
          <a:bodyPr/>
          <a:lstStyle/>
          <a:p>
            <a:fld id="{318B0EA3-89AB-4220-B320-D83AA7BD6D01}" type="slidenum">
              <a:rPr lang="en-IN" smtClean="0">
                <a:solidFill>
                  <a:schemeClr val="tx1"/>
                </a:solidFill>
              </a:rPr>
              <a:t>6</a:t>
            </a:fld>
            <a:endParaRPr lang="en-IN" dirty="0">
              <a:solidFill>
                <a:schemeClr val="tx1"/>
              </a:solidFill>
            </a:endParaRPr>
          </a:p>
        </p:txBody>
      </p:sp>
    </p:spTree>
    <p:extLst>
      <p:ext uri="{BB962C8B-B14F-4D97-AF65-F5344CB8AC3E}">
        <p14:creationId xmlns:p14="http://schemas.microsoft.com/office/powerpoint/2010/main" val="1601203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8A12DB-AF9A-6F04-8164-1258FB74F756}"/>
              </a:ext>
            </a:extLst>
          </p:cNvPr>
          <p:cNvPicPr>
            <a:picLocks noChangeAspect="1"/>
          </p:cNvPicPr>
          <p:nvPr/>
        </p:nvPicPr>
        <p:blipFill rotWithShape="1">
          <a:blip r:embed="rId3">
            <a:extLst>
              <a:ext uri="{28A0092B-C50C-407E-A947-70E740481C1C}">
                <a14:useLocalDpi xmlns:a14="http://schemas.microsoft.com/office/drawing/2010/main" val="0"/>
              </a:ext>
            </a:extLst>
          </a:blip>
          <a:srcRect t="16022" b="17742"/>
          <a:stretch/>
        </p:blipFill>
        <p:spPr>
          <a:xfrm>
            <a:off x="0" y="0"/>
            <a:ext cx="1143232" cy="857250"/>
          </a:xfrm>
          <a:prstGeom prst="rect">
            <a:avLst/>
          </a:prstGeom>
          <a:ln>
            <a:noFill/>
          </a:ln>
        </p:spPr>
      </p:pic>
      <p:sp>
        <p:nvSpPr>
          <p:cNvPr id="5" name="Slide Number Placeholder 4">
            <a:extLst>
              <a:ext uri="{FF2B5EF4-FFF2-40B4-BE49-F238E27FC236}">
                <a16:creationId xmlns:a16="http://schemas.microsoft.com/office/drawing/2014/main" id="{AF710868-9AB7-1BF7-9ABC-F4536F2C491D}"/>
              </a:ext>
            </a:extLst>
          </p:cNvPr>
          <p:cNvSpPr>
            <a:spLocks noGrp="1"/>
          </p:cNvSpPr>
          <p:nvPr>
            <p:ph type="sldNum" sz="quarter" idx="12"/>
          </p:nvPr>
        </p:nvSpPr>
        <p:spPr>
          <a:xfrm>
            <a:off x="9922536" y="7511348"/>
            <a:ext cx="2436019" cy="432318"/>
          </a:xfrm>
        </p:spPr>
        <p:txBody>
          <a:bodyPr/>
          <a:lstStyle/>
          <a:p>
            <a:fld id="{318B0EA3-89AB-4220-B320-D83AA7BD6D01}" type="slidenum">
              <a:rPr lang="en-IN" smtClean="0">
                <a:solidFill>
                  <a:schemeClr val="tx1"/>
                </a:solidFill>
              </a:rPr>
              <a:t>7</a:t>
            </a:fld>
            <a:endParaRPr lang="en-IN" dirty="0">
              <a:solidFill>
                <a:schemeClr val="tx1"/>
              </a:solidFill>
            </a:endParaRPr>
          </a:p>
        </p:txBody>
      </p:sp>
      <p:sp>
        <p:nvSpPr>
          <p:cNvPr id="2" name="Title 3">
            <a:extLst>
              <a:ext uri="{FF2B5EF4-FFF2-40B4-BE49-F238E27FC236}">
                <a16:creationId xmlns:a16="http://schemas.microsoft.com/office/drawing/2014/main" id="{030CA010-F2EA-C980-21AA-CF0D034065AB}"/>
              </a:ext>
            </a:extLst>
          </p:cNvPr>
          <p:cNvSpPr txBox="1">
            <a:spLocks noGrp="1"/>
          </p:cNvSpPr>
          <p:nvPr>
            <p:ph type="title"/>
          </p:nvPr>
        </p:nvSpPr>
        <p:spPr>
          <a:xfrm>
            <a:off x="1804195" y="690012"/>
            <a:ext cx="10707329" cy="1824346"/>
          </a:xfrm>
          <a:prstGeom prst="rect">
            <a:avLst/>
          </a:prstGeom>
          <a:noFill/>
        </p:spPr>
        <p:txBody>
          <a:bodyPr wrap="square" rtlCol="0">
            <a:spAutoFit/>
          </a:bodyPr>
          <a:lstStyle/>
          <a:p>
            <a:pPr algn="ctr">
              <a:lnSpc>
                <a:spcPct val="150000"/>
              </a:lnSpc>
            </a:pPr>
            <a: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सप्ताह के दौरान निगम मुख्यालय में </a:t>
            </a:r>
            <a:b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br>
            <a: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आयोजित कार्यक्रम</a:t>
            </a:r>
            <a:endParaRPr lang="en-US" sz="4000" b="1" u="sng" dirty="0">
              <a:solidFill>
                <a:srgbClr val="FFFF00"/>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3" name="Picture 2" descr="A calendar with a person and children&#10;&#10;AI-generated content may be incorrect.">
            <a:extLst>
              <a:ext uri="{FF2B5EF4-FFF2-40B4-BE49-F238E27FC236}">
                <a16:creationId xmlns:a16="http://schemas.microsoft.com/office/drawing/2014/main" id="{46152E34-B4F8-1188-33D0-F5225DE42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036" y="2676072"/>
            <a:ext cx="5011066" cy="4660291"/>
          </a:xfrm>
          <a:prstGeom prst="rect">
            <a:avLst/>
          </a:prstGeom>
        </p:spPr>
      </p:pic>
    </p:spTree>
    <p:extLst>
      <p:ext uri="{BB962C8B-B14F-4D97-AF65-F5344CB8AC3E}">
        <p14:creationId xmlns:p14="http://schemas.microsoft.com/office/powerpoint/2010/main" val="2793112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BEF912-3252-DF1E-3DA5-1EE6D8E454D9}"/>
              </a:ext>
            </a:extLst>
          </p:cNvPr>
          <p:cNvSpPr txBox="1"/>
          <p:nvPr/>
        </p:nvSpPr>
        <p:spPr>
          <a:xfrm>
            <a:off x="2392388" y="202796"/>
            <a:ext cx="10010839" cy="799899"/>
          </a:xfrm>
          <a:prstGeom prst="rect">
            <a:avLst/>
          </a:prstGeom>
          <a:noFill/>
        </p:spPr>
        <p:txBody>
          <a:bodyPr wrap="square" rtlCol="0">
            <a:spAutoFit/>
          </a:bodyPr>
          <a:lstStyle/>
          <a:p>
            <a:pPr algn="ctr">
              <a:lnSpc>
                <a:spcPct val="150000"/>
              </a:lnSpc>
            </a:pPr>
            <a:r>
              <a:rPr lang="hi-IN" sz="35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निगम मुख्यालय में आयोजित होने वाले कार्यक्रम</a:t>
            </a:r>
            <a:endParaRPr lang="en-US" sz="35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9" name="Picture 8" descr="A person standing at a podium&#10;&#10;AI-generated content may be incorrect.">
            <a:extLst>
              <a:ext uri="{FF2B5EF4-FFF2-40B4-BE49-F238E27FC236}">
                <a16:creationId xmlns:a16="http://schemas.microsoft.com/office/drawing/2014/main" id="{D5843582-2E89-A0E2-64A0-48BBA940A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6166" y="2354627"/>
            <a:ext cx="1733663" cy="1733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DCE145C2-3DE4-7D4D-E489-D9BBD83694F0}"/>
              </a:ext>
            </a:extLst>
          </p:cNvPr>
          <p:cNvSpPr txBox="1"/>
          <p:nvPr/>
        </p:nvSpPr>
        <p:spPr>
          <a:xfrm>
            <a:off x="7005918" y="2607599"/>
            <a:ext cx="5575059" cy="1384995"/>
          </a:xfrm>
          <a:prstGeom prst="rect">
            <a:avLst/>
          </a:prstGeom>
          <a:noFill/>
        </p:spPr>
        <p:txBody>
          <a:bodyPr wrap="square" rtlCol="0">
            <a:spAutoFit/>
          </a:bodyPr>
          <a:lstStyle/>
          <a:p>
            <a:r>
              <a:rPr lang="hi-IN" sz="2800" b="1" dirty="0">
                <a:solidFill>
                  <a:srgbClr val="FF0000"/>
                </a:solidFill>
                <a:effectLst>
                  <a:glow rad="127000">
                    <a:schemeClr val="bg1"/>
                  </a:glow>
                  <a:outerShdw blurRad="50800" dist="50800" dir="5400000" algn="ctr" rotWithShape="0">
                    <a:schemeClr val="accent1">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तात्कालिक/ आशुभाषण </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दिनांक: </a:t>
            </a:r>
            <a:r>
              <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29.10.2025</a:t>
            </a:r>
            <a:endPar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समय: दोपहर 3:00 बजे से 4:00 तक</a:t>
            </a:r>
            <a:endPar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13" name="Picture 12" descr="A group of hands in a circle&#10;&#10;AI-generated content may be incorrect.">
            <a:extLst>
              <a:ext uri="{FF2B5EF4-FFF2-40B4-BE49-F238E27FC236}">
                <a16:creationId xmlns:a16="http://schemas.microsoft.com/office/drawing/2014/main" id="{D37134D5-098D-9715-DDE3-A896DE0BB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434" y="1174050"/>
            <a:ext cx="1589448" cy="1414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B4BBF472-2781-8DF5-CEEB-76CAE8ACB669}"/>
              </a:ext>
            </a:extLst>
          </p:cNvPr>
          <p:cNvSpPr txBox="1"/>
          <p:nvPr/>
        </p:nvSpPr>
        <p:spPr>
          <a:xfrm>
            <a:off x="1874082" y="1207844"/>
            <a:ext cx="7095105" cy="1384995"/>
          </a:xfrm>
          <a:prstGeom prst="rect">
            <a:avLst/>
          </a:prstGeom>
          <a:noFill/>
        </p:spPr>
        <p:txBody>
          <a:bodyPr wrap="square" rtlCol="0">
            <a:spAutoFit/>
          </a:bodyPr>
          <a:lstStyle/>
          <a:p>
            <a:r>
              <a:rPr lang="hi-IN" sz="2800" b="1" dirty="0">
                <a:solidFill>
                  <a:schemeClr val="accent2"/>
                </a:solidFill>
                <a:effectLst>
                  <a:outerShdw blurRad="50800" dist="50800" dir="5400000" algn="ctr" rotWithShape="0">
                    <a:srgbClr val="FFFF00"/>
                  </a:outerShdw>
                </a:effectLst>
                <a:latin typeface="Nirmala UI" panose="020B0502040204020203" pitchFamily="34" charset="0"/>
                <a:ea typeface="Nirmala UI" panose="020B0502040204020203" pitchFamily="34" charset="0"/>
                <a:cs typeface="Nirmala UI" panose="020B0502040204020203" pitchFamily="34" charset="0"/>
              </a:rPr>
              <a:t>शपथ</a:t>
            </a:r>
            <a:r>
              <a:rPr lang="en-GB" sz="2800" b="1" dirty="0">
                <a:solidFill>
                  <a:schemeClr val="accent2"/>
                </a:solidFill>
                <a:effectLst>
                  <a:outerShdw blurRad="50800" dist="50800" dir="5400000" algn="ctr" rotWithShape="0">
                    <a:srgbClr val="FFFF00"/>
                  </a:outerShdw>
                </a:effectLst>
                <a:latin typeface="Nirmala UI" panose="020B0502040204020203" pitchFamily="34" charset="0"/>
                <a:ea typeface="Nirmala UI" panose="020B0502040204020203" pitchFamily="34" charset="0"/>
                <a:cs typeface="Nirmala UI" panose="020B0502040204020203" pitchFamily="34" charset="0"/>
              </a:rPr>
              <a:t> </a:t>
            </a:r>
            <a:r>
              <a:rPr lang="hi-IN" sz="2800" b="1" dirty="0">
                <a:solidFill>
                  <a:schemeClr val="accent2"/>
                </a:solidFill>
                <a:effectLst>
                  <a:outerShdw blurRad="50800" dist="50800" dir="5400000" algn="ctr" rotWithShape="0">
                    <a:srgbClr val="FFFF00"/>
                  </a:outerShdw>
                </a:effectLst>
                <a:latin typeface="Nirmala UI" panose="020B0502040204020203" pitchFamily="34" charset="0"/>
                <a:ea typeface="Nirmala UI" panose="020B0502040204020203" pitchFamily="34" charset="0"/>
                <a:cs typeface="Nirmala UI" panose="020B0502040204020203" pitchFamily="34" charset="0"/>
              </a:rPr>
              <a:t>समारोह</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दिनांक: 27.10.2025</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समय: प्रात: काल11:00 बजे से 11:30 तक</a:t>
            </a:r>
            <a:endPar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16" name="Picture 15" descr="A child painting on a canvas&#10;&#10;AI-generated content may be incorrect.">
            <a:extLst>
              <a:ext uri="{FF2B5EF4-FFF2-40B4-BE49-F238E27FC236}">
                <a16:creationId xmlns:a16="http://schemas.microsoft.com/office/drawing/2014/main" id="{E792A222-31A6-3069-AE5B-3DF07676E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14" y="3560170"/>
            <a:ext cx="1589448" cy="1589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FB69C66A-4552-8B4B-F5C9-C4FB86DA79F1}"/>
              </a:ext>
            </a:extLst>
          </p:cNvPr>
          <p:cNvSpPr txBox="1"/>
          <p:nvPr/>
        </p:nvSpPr>
        <p:spPr>
          <a:xfrm>
            <a:off x="1955767" y="3682545"/>
            <a:ext cx="6109538" cy="1384995"/>
          </a:xfrm>
          <a:prstGeom prst="rect">
            <a:avLst/>
          </a:prstGeom>
          <a:noFill/>
        </p:spPr>
        <p:txBody>
          <a:bodyPr wrap="square" rtlCol="0">
            <a:spAutoFit/>
          </a:bodyPr>
          <a:lstStyle/>
          <a:p>
            <a:r>
              <a:rPr lang="hi-IN" sz="2800" b="1" dirty="0">
                <a:solidFill>
                  <a:schemeClr val="tx2">
                    <a:lumMod val="90000"/>
                    <a:lumOff val="10000"/>
                  </a:schemeClr>
                </a:solidFill>
                <a:effectLst>
                  <a:glow rad="127000">
                    <a:schemeClr val="bg1"/>
                  </a:glow>
                  <a:outerShdw blurRad="50800" dist="50800" dir="5400000" algn="ctr" rotWithShape="0">
                    <a:schemeClr val="accent1">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पोस्टर प्रतियोगिता </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दिनांक: 30</a:t>
            </a:r>
            <a:r>
              <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.10.2025</a:t>
            </a:r>
            <a:endPar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समय: दोपहर 3:30 बजे से 4:30 तक</a:t>
            </a:r>
            <a:endPar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19" name="Picture 18" descr="A group of people on quiz&#10;&#10;AI-generated content may be incorrect.">
            <a:extLst>
              <a:ext uri="{FF2B5EF4-FFF2-40B4-BE49-F238E27FC236}">
                <a16:creationId xmlns:a16="http://schemas.microsoft.com/office/drawing/2014/main" id="{60B83C3D-29BC-C783-2863-4289E874CC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03227" y="4865002"/>
            <a:ext cx="1733663" cy="1552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TextBox 19">
            <a:extLst>
              <a:ext uri="{FF2B5EF4-FFF2-40B4-BE49-F238E27FC236}">
                <a16:creationId xmlns:a16="http://schemas.microsoft.com/office/drawing/2014/main" id="{7B850BD1-7808-669E-6B2A-2B51DF396E17}"/>
              </a:ext>
            </a:extLst>
          </p:cNvPr>
          <p:cNvSpPr txBox="1"/>
          <p:nvPr/>
        </p:nvSpPr>
        <p:spPr>
          <a:xfrm>
            <a:off x="7005918" y="4921723"/>
            <a:ext cx="5605973" cy="1384995"/>
          </a:xfrm>
          <a:prstGeom prst="rect">
            <a:avLst/>
          </a:prstGeom>
          <a:noFill/>
        </p:spPr>
        <p:txBody>
          <a:bodyPr wrap="square" rtlCol="0">
            <a:spAutoFit/>
          </a:bodyPr>
          <a:lstStyle/>
          <a:p>
            <a:r>
              <a:rPr lang="hi-IN" sz="2800" b="1" dirty="0">
                <a:solidFill>
                  <a:schemeClr val="accent6">
                    <a:lumMod val="75000"/>
                  </a:schemeClr>
                </a:solidFill>
                <a:effectLst>
                  <a:glow rad="127000">
                    <a:schemeClr val="bg1"/>
                  </a:glow>
                  <a:outerShdw blurRad="50800" dist="50800" dir="5400000" algn="ctr" rotWithShape="0">
                    <a:schemeClr val="accent1">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प्रश्नोत्तरी प्रतियोगिता </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दिनांक: 31</a:t>
            </a:r>
            <a:r>
              <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.10.2025</a:t>
            </a:r>
            <a:endPar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समय: दोपहर 3:00 बजे से 4:00 तक</a:t>
            </a:r>
            <a:endPar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22" name="Picture 21" descr="A gold medal with a star and red ribbon&#10;&#10;AI-generated content may be incorrect.">
            <a:extLst>
              <a:ext uri="{FF2B5EF4-FFF2-40B4-BE49-F238E27FC236}">
                <a16:creationId xmlns:a16="http://schemas.microsoft.com/office/drawing/2014/main" id="{516937D9-A1FB-10E7-0398-E580B51941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435" y="6151289"/>
            <a:ext cx="1589447" cy="1589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 name="TextBox 22">
            <a:extLst>
              <a:ext uri="{FF2B5EF4-FFF2-40B4-BE49-F238E27FC236}">
                <a16:creationId xmlns:a16="http://schemas.microsoft.com/office/drawing/2014/main" id="{A942060A-B09F-2FD2-6C07-58B6C4853757}"/>
              </a:ext>
            </a:extLst>
          </p:cNvPr>
          <p:cNvSpPr txBox="1"/>
          <p:nvPr/>
        </p:nvSpPr>
        <p:spPr>
          <a:xfrm>
            <a:off x="1961748" y="6253514"/>
            <a:ext cx="6109539" cy="1384995"/>
          </a:xfrm>
          <a:prstGeom prst="rect">
            <a:avLst/>
          </a:prstGeom>
          <a:noFill/>
        </p:spPr>
        <p:txBody>
          <a:bodyPr wrap="square" rtlCol="0">
            <a:spAutoFit/>
          </a:bodyPr>
          <a:lstStyle/>
          <a:p>
            <a:r>
              <a:rPr lang="hi-IN" sz="2800" b="1" dirty="0">
                <a:solidFill>
                  <a:schemeClr val="accent5">
                    <a:lumMod val="75000"/>
                  </a:schemeClr>
                </a:solidFill>
                <a:effectLst>
                  <a:glow rad="127000">
                    <a:schemeClr val="bg1"/>
                  </a:glow>
                  <a:outerShdw blurRad="50800" dist="50800" dir="5400000" algn="ctr" rotWithShape="0">
                    <a:schemeClr val="accent5">
                      <a:lumMod val="60000"/>
                      <a:lumOff val="40000"/>
                    </a:schemeClr>
                  </a:outerShdw>
                </a:effectLst>
                <a:latin typeface="Nirmala UI" panose="020B0502040204020203" pitchFamily="34" charset="0"/>
                <a:ea typeface="Nirmala UI" panose="020B0502040204020203" pitchFamily="34" charset="0"/>
                <a:cs typeface="Nirmala UI" panose="020B0502040204020203" pitchFamily="34" charset="0"/>
              </a:rPr>
              <a:t>पुरस्कार वितरण एवं समापन समारोह </a:t>
            </a: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दिनांक: 3</a:t>
            </a:r>
            <a:r>
              <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.1</a:t>
            </a:r>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1</a:t>
            </a:r>
            <a:r>
              <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.2025</a:t>
            </a:r>
            <a:endPar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a:p>
            <a:r>
              <a:rPr lang="hi-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rPr>
              <a:t>समय: दोपहर 3:00 बजे से 4:30 तक</a:t>
            </a:r>
            <a:endParaRPr lang="en-IN" sz="2800" b="1" dirty="0">
              <a:solidFill>
                <a:schemeClr val="accent1">
                  <a:lumMod val="50000"/>
                </a:schemeClr>
              </a:solidFill>
              <a:effectLst>
                <a:glow rad="63500">
                  <a:schemeClr val="accent1">
                    <a:lumMod val="60000"/>
                    <a:lumOff val="4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24" name="Picture 23">
            <a:extLst>
              <a:ext uri="{FF2B5EF4-FFF2-40B4-BE49-F238E27FC236}">
                <a16:creationId xmlns:a16="http://schemas.microsoft.com/office/drawing/2014/main" id="{B722DC18-3DC7-6124-AA9F-04EA38AC44E2}"/>
              </a:ext>
            </a:extLst>
          </p:cNvPr>
          <p:cNvPicPr>
            <a:picLocks noChangeAspect="1"/>
          </p:cNvPicPr>
          <p:nvPr/>
        </p:nvPicPr>
        <p:blipFill rotWithShape="1">
          <a:blip r:embed="rId8">
            <a:extLst>
              <a:ext uri="{28A0092B-C50C-407E-A947-70E740481C1C}">
                <a14:useLocalDpi xmlns:a14="http://schemas.microsoft.com/office/drawing/2010/main" val="0"/>
              </a:ext>
            </a:extLst>
          </a:blip>
          <a:srcRect t="16022" b="17742"/>
          <a:stretch/>
        </p:blipFill>
        <p:spPr>
          <a:xfrm>
            <a:off x="0" y="0"/>
            <a:ext cx="1143232" cy="660877"/>
          </a:xfrm>
          <a:prstGeom prst="rect">
            <a:avLst/>
          </a:prstGeom>
          <a:ln>
            <a:noFill/>
          </a:ln>
        </p:spPr>
      </p:pic>
      <p:sp>
        <p:nvSpPr>
          <p:cNvPr id="5" name="Slide Number Placeholder 4">
            <a:extLst>
              <a:ext uri="{FF2B5EF4-FFF2-40B4-BE49-F238E27FC236}">
                <a16:creationId xmlns:a16="http://schemas.microsoft.com/office/drawing/2014/main" id="{EB469731-C973-B98F-047E-D121FDF014F0}"/>
              </a:ext>
            </a:extLst>
          </p:cNvPr>
          <p:cNvSpPr>
            <a:spLocks noGrp="1"/>
          </p:cNvSpPr>
          <p:nvPr>
            <p:ph type="sldNum" sz="quarter" idx="12"/>
          </p:nvPr>
        </p:nvSpPr>
        <p:spPr>
          <a:xfrm>
            <a:off x="9931880" y="7484949"/>
            <a:ext cx="2436019" cy="432318"/>
          </a:xfrm>
        </p:spPr>
        <p:txBody>
          <a:bodyPr/>
          <a:lstStyle/>
          <a:p>
            <a:fld id="{318B0EA3-89AB-4220-B320-D83AA7BD6D01}" type="slidenum">
              <a:rPr lang="en-IN" smtClean="0">
                <a:solidFill>
                  <a:schemeClr val="tx1"/>
                </a:solidFill>
              </a:rPr>
              <a:t>8</a:t>
            </a:fld>
            <a:endParaRPr lang="en-IN" dirty="0">
              <a:solidFill>
                <a:schemeClr val="tx1"/>
              </a:solidFill>
            </a:endParaRPr>
          </a:p>
        </p:txBody>
      </p:sp>
    </p:spTree>
    <p:extLst>
      <p:ext uri="{BB962C8B-B14F-4D97-AF65-F5344CB8AC3E}">
        <p14:creationId xmlns:p14="http://schemas.microsoft.com/office/powerpoint/2010/main" val="102873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7A12923-E1AE-95ED-F860-36C5768A5DF3}"/>
              </a:ext>
            </a:extLst>
          </p:cNvPr>
          <p:cNvSpPr txBox="1"/>
          <p:nvPr/>
        </p:nvSpPr>
        <p:spPr>
          <a:xfrm>
            <a:off x="2947426" y="534084"/>
            <a:ext cx="9086850" cy="901016"/>
          </a:xfrm>
          <a:prstGeom prst="rect">
            <a:avLst/>
          </a:prstGeom>
          <a:noFill/>
        </p:spPr>
        <p:txBody>
          <a:bodyPr wrap="square" rtlCol="0">
            <a:spAutoFit/>
          </a:bodyPr>
          <a:lstStyle/>
          <a:p>
            <a:pPr algn="ctr">
              <a:lnSpc>
                <a:spcPct val="150000"/>
              </a:lnSpc>
            </a:pPr>
            <a: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सतर्कता संस्करण </a:t>
            </a:r>
            <a:r>
              <a:rPr lang="en-US"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X</a:t>
            </a:r>
            <a: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I,</a:t>
            </a:r>
            <a:r>
              <a:rPr lang="en-US"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 202</a:t>
            </a:r>
            <a:r>
              <a:rPr lang="hi-IN"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rPr>
              <a:t>5 का विमोचन</a:t>
            </a:r>
            <a:endParaRPr lang="en-US" sz="4000" b="1" u="sng" dirty="0">
              <a:solidFill>
                <a:schemeClr val="accent2">
                  <a:lumMod val="40000"/>
                  <a:lumOff val="60000"/>
                </a:schemeClr>
              </a:solidFill>
              <a:effectLst>
                <a:glow rad="127000">
                  <a:schemeClr val="accent2">
                    <a:lumMod val="50000"/>
                  </a:schemeClr>
                </a:glow>
              </a:effectLst>
              <a:latin typeface="Nirmala UI" panose="020B0502040204020203" pitchFamily="34" charset="0"/>
              <a:ea typeface="Nirmala UI" panose="020B0502040204020203" pitchFamily="34" charset="0"/>
              <a:cs typeface="Nirmala UI" panose="020B0502040204020203" pitchFamily="34" charset="0"/>
            </a:endParaRPr>
          </a:p>
        </p:txBody>
      </p:sp>
      <p:pic>
        <p:nvPicPr>
          <p:cNvPr id="8" name="Picture 7" descr="A cartoon of an open book&#10;&#10;AI-generated content may be incorrect.">
            <a:extLst>
              <a:ext uri="{FF2B5EF4-FFF2-40B4-BE49-F238E27FC236}">
                <a16:creationId xmlns:a16="http://schemas.microsoft.com/office/drawing/2014/main" id="{65E3F9B9-2332-05B2-A19F-E7246E8FBFA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6300"/>
                    </a14:imgEffect>
                    <a14:imgEffect>
                      <a14:saturation sat="99000"/>
                    </a14:imgEffect>
                  </a14:imgLayer>
                </a14:imgProps>
              </a:ext>
              <a:ext uri="{28A0092B-C50C-407E-A947-70E740481C1C}">
                <a14:useLocalDpi xmlns:a14="http://schemas.microsoft.com/office/drawing/2010/main" val="0"/>
              </a:ext>
            </a:extLst>
          </a:blip>
          <a:stretch>
            <a:fillRect/>
          </a:stretch>
        </p:blipFill>
        <p:spPr>
          <a:xfrm>
            <a:off x="3862718" y="2222362"/>
            <a:ext cx="6709702" cy="50517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A4468CED-435A-105A-FCA2-C965A15EC701}"/>
              </a:ext>
            </a:extLst>
          </p:cNvPr>
          <p:cNvPicPr>
            <a:picLocks noChangeAspect="1"/>
          </p:cNvPicPr>
          <p:nvPr/>
        </p:nvPicPr>
        <p:blipFill rotWithShape="1">
          <a:blip r:embed="rId5">
            <a:extLst>
              <a:ext uri="{28A0092B-C50C-407E-A947-70E740481C1C}">
                <a14:useLocalDpi xmlns:a14="http://schemas.microsoft.com/office/drawing/2010/main" val="0"/>
              </a:ext>
            </a:extLst>
          </a:blip>
          <a:srcRect t="16022" b="17742"/>
          <a:stretch/>
        </p:blipFill>
        <p:spPr>
          <a:xfrm>
            <a:off x="0" y="0"/>
            <a:ext cx="1143232" cy="857250"/>
          </a:xfrm>
          <a:prstGeom prst="rect">
            <a:avLst/>
          </a:prstGeom>
          <a:ln>
            <a:noFill/>
          </a:ln>
        </p:spPr>
      </p:pic>
      <p:sp>
        <p:nvSpPr>
          <p:cNvPr id="4" name="Slide Number Placeholder 3">
            <a:extLst>
              <a:ext uri="{FF2B5EF4-FFF2-40B4-BE49-F238E27FC236}">
                <a16:creationId xmlns:a16="http://schemas.microsoft.com/office/drawing/2014/main" id="{A321C667-DB2C-2C57-DAD2-25417B0C5FB1}"/>
              </a:ext>
            </a:extLst>
          </p:cNvPr>
          <p:cNvSpPr>
            <a:spLocks noGrp="1"/>
          </p:cNvSpPr>
          <p:nvPr>
            <p:ph type="sldNum" sz="quarter" idx="12"/>
          </p:nvPr>
        </p:nvSpPr>
        <p:spPr>
          <a:xfrm>
            <a:off x="9450586" y="7526097"/>
            <a:ext cx="2928202" cy="432318"/>
          </a:xfrm>
        </p:spPr>
        <p:txBody>
          <a:bodyPr/>
          <a:lstStyle/>
          <a:p>
            <a:fld id="{318B0EA3-89AB-4220-B320-D83AA7BD6D01}" type="slidenum">
              <a:rPr lang="en-IN" smtClean="0">
                <a:solidFill>
                  <a:schemeClr val="tx1"/>
                </a:solidFill>
              </a:rPr>
              <a:t>9</a:t>
            </a:fld>
            <a:endParaRPr lang="en-IN" dirty="0">
              <a:solidFill>
                <a:schemeClr val="tx1"/>
              </a:solidFill>
            </a:endParaRPr>
          </a:p>
        </p:txBody>
      </p:sp>
    </p:spTree>
    <p:extLst>
      <p:ext uri="{BB962C8B-B14F-4D97-AF65-F5344CB8AC3E}">
        <p14:creationId xmlns:p14="http://schemas.microsoft.com/office/powerpoint/2010/main" val="32754898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767</TotalTime>
  <Words>495</Words>
  <Application>Microsoft Office PowerPoint</Application>
  <PresentationFormat>Custom</PresentationFormat>
  <Paragraphs>74</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Arial Rounded MT Bold</vt:lpstr>
      <vt:lpstr>Nirmala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सप्ताह के दौरान निगम मुख्यालय में  आयोजित कार्यक्रम</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vig misc</dc:creator>
  <cp:lastModifiedBy>vig misc</cp:lastModifiedBy>
  <cp:revision>65</cp:revision>
  <cp:lastPrinted>2025-10-24T09:02:04Z</cp:lastPrinted>
  <dcterms:created xsi:type="dcterms:W3CDTF">2025-10-22T04:19:12Z</dcterms:created>
  <dcterms:modified xsi:type="dcterms:W3CDTF">2025-11-03T11:34:56Z</dcterms:modified>
</cp:coreProperties>
</file>